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345" r:id="rId4"/>
    <p:sldId id="346" r:id="rId5"/>
    <p:sldId id="258" r:id="rId6"/>
    <p:sldId id="264" r:id="rId7"/>
    <p:sldId id="266" r:id="rId8"/>
    <p:sldId id="267" r:id="rId9"/>
    <p:sldId id="377" r:id="rId10"/>
    <p:sldId id="378" r:id="rId11"/>
    <p:sldId id="376" r:id="rId12"/>
    <p:sldId id="270" r:id="rId13"/>
    <p:sldId id="271" r:id="rId14"/>
    <p:sldId id="273" r:id="rId15"/>
    <p:sldId id="349" r:id="rId16"/>
    <p:sldId id="265" r:id="rId17"/>
    <p:sldId id="379" r:id="rId18"/>
    <p:sldId id="307" r:id="rId19"/>
    <p:sldId id="351" r:id="rId20"/>
    <p:sldId id="359" r:id="rId21"/>
    <p:sldId id="353" r:id="rId22"/>
    <p:sldId id="354" r:id="rId23"/>
    <p:sldId id="360" r:id="rId24"/>
    <p:sldId id="361" r:id="rId25"/>
    <p:sldId id="355" r:id="rId26"/>
    <p:sldId id="356" r:id="rId27"/>
    <p:sldId id="357" r:id="rId28"/>
    <p:sldId id="260" r:id="rId29"/>
    <p:sldId id="365" r:id="rId30"/>
    <p:sldId id="291" r:id="rId31"/>
    <p:sldId id="292" r:id="rId32"/>
    <p:sldId id="363" r:id="rId33"/>
    <p:sldId id="364" r:id="rId34"/>
    <p:sldId id="302" r:id="rId35"/>
    <p:sldId id="303" r:id="rId36"/>
    <p:sldId id="304" r:id="rId37"/>
    <p:sldId id="305" r:id="rId38"/>
    <p:sldId id="366" r:id="rId39"/>
    <p:sldId id="306" r:id="rId40"/>
    <p:sldId id="367" r:id="rId41"/>
    <p:sldId id="261" r:id="rId42"/>
    <p:sldId id="314" r:id="rId43"/>
    <p:sldId id="368" r:id="rId44"/>
    <p:sldId id="308" r:id="rId45"/>
    <p:sldId id="309" r:id="rId46"/>
    <p:sldId id="310" r:id="rId47"/>
    <p:sldId id="311" r:id="rId48"/>
    <p:sldId id="312" r:id="rId49"/>
    <p:sldId id="262" r:id="rId50"/>
    <p:sldId id="318" r:id="rId51"/>
    <p:sldId id="319" r:id="rId52"/>
    <p:sldId id="372" r:id="rId53"/>
    <p:sldId id="369" r:id="rId54"/>
    <p:sldId id="370" r:id="rId55"/>
    <p:sldId id="371" r:id="rId56"/>
    <p:sldId id="321" r:id="rId57"/>
    <p:sldId id="322" r:id="rId58"/>
    <p:sldId id="263" r:id="rId59"/>
    <p:sldId id="373" r:id="rId60"/>
    <p:sldId id="329" r:id="rId61"/>
    <p:sldId id="330" r:id="rId62"/>
    <p:sldId id="332" r:id="rId63"/>
    <p:sldId id="333" r:id="rId64"/>
    <p:sldId id="375" r:id="rId65"/>
    <p:sldId id="374" r:id="rId66"/>
    <p:sldId id="334" r:id="rId67"/>
    <p:sldId id="337" r:id="rId68"/>
    <p:sldId id="344" r:id="rId69"/>
    <p:sldId id="335" r:id="rId70"/>
    <p:sldId id="342" r:id="rId7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760DCA-603F-4D28-A1E2-04781E7674BE}" type="doc">
      <dgm:prSet loTypeId="urn:microsoft.com/office/officeart/2016/7/layout/RepeatingBendingProcessNew" loCatId="process" qsTypeId="urn:microsoft.com/office/officeart/2005/8/quickstyle/simple3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B211E9D2-EBDA-48E4-A221-2664C9CC97EE}">
      <dgm:prSet/>
      <dgm:spPr/>
      <dgm:t>
        <a:bodyPr/>
        <a:lstStyle/>
        <a:p>
          <a:r>
            <a:rPr lang="cs-CZ" baseline="0"/>
            <a:t>Charakteristika</a:t>
          </a:r>
          <a:endParaRPr lang="en-US"/>
        </a:p>
      </dgm:t>
    </dgm:pt>
    <dgm:pt modelId="{27B4B6BA-C752-4655-BFD2-4B46744BB36D}" type="parTrans" cxnId="{97951239-57A2-459F-889D-EF31C2B5CCA4}">
      <dgm:prSet/>
      <dgm:spPr/>
      <dgm:t>
        <a:bodyPr/>
        <a:lstStyle/>
        <a:p>
          <a:endParaRPr lang="en-US"/>
        </a:p>
      </dgm:t>
    </dgm:pt>
    <dgm:pt modelId="{88BAC88B-B4D7-4CAE-A29E-87E0F0C03DC2}" type="sibTrans" cxnId="{97951239-57A2-459F-889D-EF31C2B5CCA4}">
      <dgm:prSet/>
      <dgm:spPr/>
      <dgm:t>
        <a:bodyPr/>
        <a:lstStyle/>
        <a:p>
          <a:endParaRPr lang="en-US"/>
        </a:p>
      </dgm:t>
    </dgm:pt>
    <dgm:pt modelId="{02265739-3B14-4980-BCAB-C85094C406C7}">
      <dgm:prSet/>
      <dgm:spPr/>
      <dgm:t>
        <a:bodyPr/>
        <a:lstStyle/>
        <a:p>
          <a:r>
            <a:rPr lang="cs-CZ" baseline="0" dirty="0"/>
            <a:t>Přípustnost odvolání</a:t>
          </a:r>
          <a:endParaRPr lang="en-US" dirty="0"/>
        </a:p>
      </dgm:t>
    </dgm:pt>
    <dgm:pt modelId="{DD36A55F-483F-47DF-93EE-3A2D91C7E658}" type="parTrans" cxnId="{2578F0A9-105C-4C09-B558-88F993D8E2A7}">
      <dgm:prSet/>
      <dgm:spPr/>
      <dgm:t>
        <a:bodyPr/>
        <a:lstStyle/>
        <a:p>
          <a:endParaRPr lang="en-US"/>
        </a:p>
      </dgm:t>
    </dgm:pt>
    <dgm:pt modelId="{AAA1B6C9-F3B6-4921-B682-66B00083153A}" type="sibTrans" cxnId="{2578F0A9-105C-4C09-B558-88F993D8E2A7}">
      <dgm:prSet/>
      <dgm:spPr/>
      <dgm:t>
        <a:bodyPr/>
        <a:lstStyle/>
        <a:p>
          <a:endParaRPr lang="en-US"/>
        </a:p>
      </dgm:t>
    </dgm:pt>
    <dgm:pt modelId="{0FE31C90-E22D-40E3-B8ED-3F428A8A48F7}">
      <dgm:prSet/>
      <dgm:spPr/>
      <dgm:t>
        <a:bodyPr/>
        <a:lstStyle/>
        <a:p>
          <a:r>
            <a:rPr lang="cs-CZ" baseline="0" dirty="0"/>
            <a:t>Náležitosti odvolání</a:t>
          </a:r>
          <a:endParaRPr lang="en-US" dirty="0"/>
        </a:p>
      </dgm:t>
    </dgm:pt>
    <dgm:pt modelId="{6957E896-F0F3-4485-809F-B32707878FE2}" type="parTrans" cxnId="{C95AEB70-9696-4ECC-8838-AECD43051F67}">
      <dgm:prSet/>
      <dgm:spPr/>
      <dgm:t>
        <a:bodyPr/>
        <a:lstStyle/>
        <a:p>
          <a:endParaRPr lang="en-US"/>
        </a:p>
      </dgm:t>
    </dgm:pt>
    <dgm:pt modelId="{EF620318-30FC-4F1D-AFA6-C062026DCCED}" type="sibTrans" cxnId="{C95AEB70-9696-4ECC-8838-AECD43051F67}">
      <dgm:prSet/>
      <dgm:spPr/>
      <dgm:t>
        <a:bodyPr/>
        <a:lstStyle/>
        <a:p>
          <a:endParaRPr lang="en-US"/>
        </a:p>
      </dgm:t>
    </dgm:pt>
    <dgm:pt modelId="{ED368F60-9E9B-439F-A41C-17FAB8D2266F}">
      <dgm:prSet/>
      <dgm:spPr/>
      <dgm:t>
        <a:bodyPr/>
        <a:lstStyle/>
        <a:p>
          <a:r>
            <a:rPr lang="cs-CZ" dirty="0"/>
            <a:t>Zákaz novot</a:t>
          </a:r>
          <a:endParaRPr lang="en-US" dirty="0"/>
        </a:p>
      </dgm:t>
    </dgm:pt>
    <dgm:pt modelId="{E1AFF950-8F6F-493F-89D9-74F3318823D6}" type="parTrans" cxnId="{17638484-AA9B-403B-834B-C1246DABB977}">
      <dgm:prSet/>
      <dgm:spPr/>
      <dgm:t>
        <a:bodyPr/>
        <a:lstStyle/>
        <a:p>
          <a:endParaRPr lang="en-US"/>
        </a:p>
      </dgm:t>
    </dgm:pt>
    <dgm:pt modelId="{2B160D34-F424-4716-8F3C-40C8363BB797}" type="sibTrans" cxnId="{17638484-AA9B-403B-834B-C1246DABB977}">
      <dgm:prSet/>
      <dgm:spPr/>
      <dgm:t>
        <a:bodyPr/>
        <a:lstStyle/>
        <a:p>
          <a:endParaRPr lang="en-US"/>
        </a:p>
      </dgm:t>
    </dgm:pt>
    <dgm:pt modelId="{86CE0841-2FEA-4B3B-B99F-3BC292B0B6AB}">
      <dgm:prSet/>
      <dgm:spPr/>
      <dgm:t>
        <a:bodyPr/>
        <a:lstStyle/>
        <a:p>
          <a:r>
            <a:rPr lang="cs-CZ" baseline="0"/>
            <a:t>Odvolací řízení</a:t>
          </a:r>
          <a:endParaRPr lang="en-US"/>
        </a:p>
      </dgm:t>
    </dgm:pt>
    <dgm:pt modelId="{7286FFBE-AA70-4B10-8726-648467759DE0}" type="parTrans" cxnId="{A3AC2E39-06CE-447E-8B85-2285236201EB}">
      <dgm:prSet/>
      <dgm:spPr/>
      <dgm:t>
        <a:bodyPr/>
        <a:lstStyle/>
        <a:p>
          <a:endParaRPr lang="en-US"/>
        </a:p>
      </dgm:t>
    </dgm:pt>
    <dgm:pt modelId="{34FBD2E7-9F8B-409B-AAFF-7BC3B718D0C4}" type="sibTrans" cxnId="{A3AC2E39-06CE-447E-8B85-2285236201EB}">
      <dgm:prSet/>
      <dgm:spPr/>
      <dgm:t>
        <a:bodyPr/>
        <a:lstStyle/>
        <a:p>
          <a:endParaRPr lang="en-US"/>
        </a:p>
      </dgm:t>
    </dgm:pt>
    <dgm:pt modelId="{15BC148D-6491-4BE8-AC53-89856B4B4710}">
      <dgm:prSet/>
      <dgm:spPr/>
      <dgm:t>
        <a:bodyPr/>
        <a:lstStyle/>
        <a:p>
          <a:r>
            <a:rPr lang="cs-CZ" i="1" baseline="0"/>
            <a:t>řízení před soudem I. stupně</a:t>
          </a:r>
          <a:endParaRPr lang="en-US"/>
        </a:p>
      </dgm:t>
    </dgm:pt>
    <dgm:pt modelId="{E7DBB7A6-EAED-40D9-B4AD-751140E869F3}" type="parTrans" cxnId="{8C4443FA-97C1-4A4A-BF1C-F0A92133C164}">
      <dgm:prSet/>
      <dgm:spPr/>
      <dgm:t>
        <a:bodyPr/>
        <a:lstStyle/>
        <a:p>
          <a:endParaRPr lang="en-US"/>
        </a:p>
      </dgm:t>
    </dgm:pt>
    <dgm:pt modelId="{FF3D05D6-BA2B-4312-BFD1-FF68A0D23A07}" type="sibTrans" cxnId="{8C4443FA-97C1-4A4A-BF1C-F0A92133C164}">
      <dgm:prSet/>
      <dgm:spPr/>
      <dgm:t>
        <a:bodyPr/>
        <a:lstStyle/>
        <a:p>
          <a:endParaRPr lang="en-US"/>
        </a:p>
      </dgm:t>
    </dgm:pt>
    <dgm:pt modelId="{71EB2E94-99E3-401D-B35F-6117AE203B81}">
      <dgm:prSet/>
      <dgm:spPr/>
      <dgm:t>
        <a:bodyPr/>
        <a:lstStyle/>
        <a:p>
          <a:r>
            <a:rPr lang="cs-CZ" i="1" baseline="0"/>
            <a:t>řízení před odvolacím soudem </a:t>
          </a:r>
          <a:endParaRPr lang="en-US"/>
        </a:p>
      </dgm:t>
    </dgm:pt>
    <dgm:pt modelId="{06030E3B-7A26-43B6-8F14-41E9FDBAF580}" type="parTrans" cxnId="{4F58C2E0-691A-4D3E-B208-9181FCA9099D}">
      <dgm:prSet/>
      <dgm:spPr/>
      <dgm:t>
        <a:bodyPr/>
        <a:lstStyle/>
        <a:p>
          <a:endParaRPr lang="en-US"/>
        </a:p>
      </dgm:t>
    </dgm:pt>
    <dgm:pt modelId="{FBE4F3BC-7253-4725-9527-D6A654FCCC38}" type="sibTrans" cxnId="{4F58C2E0-691A-4D3E-B208-9181FCA9099D}">
      <dgm:prSet/>
      <dgm:spPr/>
      <dgm:t>
        <a:bodyPr/>
        <a:lstStyle/>
        <a:p>
          <a:endParaRPr lang="en-US"/>
        </a:p>
      </dgm:t>
    </dgm:pt>
    <dgm:pt modelId="{3942217A-6E9A-49E8-BD7B-93F5BD36BFB0}">
      <dgm:prSet/>
      <dgm:spPr/>
      <dgm:t>
        <a:bodyPr/>
        <a:lstStyle/>
        <a:p>
          <a:r>
            <a:rPr lang="cs-CZ" baseline="0"/>
            <a:t>Rozhodnutí odvolacího soudu</a:t>
          </a:r>
          <a:endParaRPr lang="en-US"/>
        </a:p>
      </dgm:t>
    </dgm:pt>
    <dgm:pt modelId="{6BED73FF-9F1B-478C-86D2-1BBF29F92F59}" type="parTrans" cxnId="{A1E2A4C5-BC59-45BE-B36C-108540C96CE7}">
      <dgm:prSet/>
      <dgm:spPr/>
      <dgm:t>
        <a:bodyPr/>
        <a:lstStyle/>
        <a:p>
          <a:endParaRPr lang="en-US"/>
        </a:p>
      </dgm:t>
    </dgm:pt>
    <dgm:pt modelId="{ECCFE97D-1CDF-4D67-A6D0-F2254CD4087C}" type="sibTrans" cxnId="{A1E2A4C5-BC59-45BE-B36C-108540C96CE7}">
      <dgm:prSet/>
      <dgm:spPr/>
      <dgm:t>
        <a:bodyPr/>
        <a:lstStyle/>
        <a:p>
          <a:endParaRPr lang="en-US"/>
        </a:p>
      </dgm:t>
    </dgm:pt>
    <dgm:pt modelId="{AD956336-EA85-482F-BFFC-FD1A156798BB}" type="pres">
      <dgm:prSet presAssocID="{22760DCA-603F-4D28-A1E2-04781E7674BE}" presName="Name0" presStyleCnt="0">
        <dgm:presLayoutVars>
          <dgm:dir/>
          <dgm:resizeHandles val="exact"/>
        </dgm:presLayoutVars>
      </dgm:prSet>
      <dgm:spPr/>
    </dgm:pt>
    <dgm:pt modelId="{D02825B9-7639-40D6-8275-1EE99119FE6F}" type="pres">
      <dgm:prSet presAssocID="{B211E9D2-EBDA-48E4-A221-2664C9CC97EE}" presName="node" presStyleLbl="node1" presStyleIdx="0" presStyleCnt="6">
        <dgm:presLayoutVars>
          <dgm:bulletEnabled val="1"/>
        </dgm:presLayoutVars>
      </dgm:prSet>
      <dgm:spPr/>
    </dgm:pt>
    <dgm:pt modelId="{9679438A-EC91-44AD-970F-00CBFBEF7F24}" type="pres">
      <dgm:prSet presAssocID="{88BAC88B-B4D7-4CAE-A29E-87E0F0C03DC2}" presName="sibTrans" presStyleLbl="sibTrans1D1" presStyleIdx="0" presStyleCnt="5"/>
      <dgm:spPr/>
    </dgm:pt>
    <dgm:pt modelId="{92C6178D-B9F0-4D68-82E6-782EE66D91F3}" type="pres">
      <dgm:prSet presAssocID="{88BAC88B-B4D7-4CAE-A29E-87E0F0C03DC2}" presName="connectorText" presStyleLbl="sibTrans1D1" presStyleIdx="0" presStyleCnt="5"/>
      <dgm:spPr/>
    </dgm:pt>
    <dgm:pt modelId="{15E65D81-F8FD-419D-A588-30D85238173D}" type="pres">
      <dgm:prSet presAssocID="{02265739-3B14-4980-BCAB-C85094C406C7}" presName="node" presStyleLbl="node1" presStyleIdx="1" presStyleCnt="6">
        <dgm:presLayoutVars>
          <dgm:bulletEnabled val="1"/>
        </dgm:presLayoutVars>
      </dgm:prSet>
      <dgm:spPr/>
    </dgm:pt>
    <dgm:pt modelId="{9584682F-CD85-4D80-9CB1-7D80253A59A9}" type="pres">
      <dgm:prSet presAssocID="{AAA1B6C9-F3B6-4921-B682-66B00083153A}" presName="sibTrans" presStyleLbl="sibTrans1D1" presStyleIdx="1" presStyleCnt="5"/>
      <dgm:spPr/>
    </dgm:pt>
    <dgm:pt modelId="{49048088-8C1A-427C-9C1C-93B2EBF89D8D}" type="pres">
      <dgm:prSet presAssocID="{AAA1B6C9-F3B6-4921-B682-66B00083153A}" presName="connectorText" presStyleLbl="sibTrans1D1" presStyleIdx="1" presStyleCnt="5"/>
      <dgm:spPr/>
    </dgm:pt>
    <dgm:pt modelId="{BDB382B7-594F-4E63-902F-613A6675512A}" type="pres">
      <dgm:prSet presAssocID="{0FE31C90-E22D-40E3-B8ED-3F428A8A48F7}" presName="node" presStyleLbl="node1" presStyleIdx="2" presStyleCnt="6">
        <dgm:presLayoutVars>
          <dgm:bulletEnabled val="1"/>
        </dgm:presLayoutVars>
      </dgm:prSet>
      <dgm:spPr/>
    </dgm:pt>
    <dgm:pt modelId="{D04AEDCC-671C-4478-A615-FA9EA111A96A}" type="pres">
      <dgm:prSet presAssocID="{EF620318-30FC-4F1D-AFA6-C062026DCCED}" presName="sibTrans" presStyleLbl="sibTrans1D1" presStyleIdx="2" presStyleCnt="5"/>
      <dgm:spPr/>
    </dgm:pt>
    <dgm:pt modelId="{1AB67DC2-53B9-4C97-994C-CC86406C7D45}" type="pres">
      <dgm:prSet presAssocID="{EF620318-30FC-4F1D-AFA6-C062026DCCED}" presName="connectorText" presStyleLbl="sibTrans1D1" presStyleIdx="2" presStyleCnt="5"/>
      <dgm:spPr/>
    </dgm:pt>
    <dgm:pt modelId="{73CE2A68-4F93-4449-8F99-34D13FE09DA6}" type="pres">
      <dgm:prSet presAssocID="{ED368F60-9E9B-439F-A41C-17FAB8D2266F}" presName="node" presStyleLbl="node1" presStyleIdx="3" presStyleCnt="6">
        <dgm:presLayoutVars>
          <dgm:bulletEnabled val="1"/>
        </dgm:presLayoutVars>
      </dgm:prSet>
      <dgm:spPr/>
    </dgm:pt>
    <dgm:pt modelId="{90616148-E6DB-4D93-8AB6-773462E8C63A}" type="pres">
      <dgm:prSet presAssocID="{2B160D34-F424-4716-8F3C-40C8363BB797}" presName="sibTrans" presStyleLbl="sibTrans1D1" presStyleIdx="3" presStyleCnt="5"/>
      <dgm:spPr/>
    </dgm:pt>
    <dgm:pt modelId="{384DD334-E48D-4B08-A36D-C16C2EFDA81A}" type="pres">
      <dgm:prSet presAssocID="{2B160D34-F424-4716-8F3C-40C8363BB797}" presName="connectorText" presStyleLbl="sibTrans1D1" presStyleIdx="3" presStyleCnt="5"/>
      <dgm:spPr/>
    </dgm:pt>
    <dgm:pt modelId="{DE355C65-4D46-4AC4-8010-00C5E3C0BB54}" type="pres">
      <dgm:prSet presAssocID="{86CE0841-2FEA-4B3B-B99F-3BC292B0B6AB}" presName="node" presStyleLbl="node1" presStyleIdx="4" presStyleCnt="6">
        <dgm:presLayoutVars>
          <dgm:bulletEnabled val="1"/>
        </dgm:presLayoutVars>
      </dgm:prSet>
      <dgm:spPr/>
    </dgm:pt>
    <dgm:pt modelId="{9A328249-77E3-4E93-9249-0AD601778714}" type="pres">
      <dgm:prSet presAssocID="{34FBD2E7-9F8B-409B-AAFF-7BC3B718D0C4}" presName="sibTrans" presStyleLbl="sibTrans1D1" presStyleIdx="4" presStyleCnt="5"/>
      <dgm:spPr/>
    </dgm:pt>
    <dgm:pt modelId="{4C779BB0-990D-431B-9ACE-771C73077717}" type="pres">
      <dgm:prSet presAssocID="{34FBD2E7-9F8B-409B-AAFF-7BC3B718D0C4}" presName="connectorText" presStyleLbl="sibTrans1D1" presStyleIdx="4" presStyleCnt="5"/>
      <dgm:spPr/>
    </dgm:pt>
    <dgm:pt modelId="{DAB114FC-1661-4607-BE31-A447FFC86476}" type="pres">
      <dgm:prSet presAssocID="{3942217A-6E9A-49E8-BD7B-93F5BD36BFB0}" presName="node" presStyleLbl="node1" presStyleIdx="5" presStyleCnt="6">
        <dgm:presLayoutVars>
          <dgm:bulletEnabled val="1"/>
        </dgm:presLayoutVars>
      </dgm:prSet>
      <dgm:spPr/>
    </dgm:pt>
  </dgm:ptLst>
  <dgm:cxnLst>
    <dgm:cxn modelId="{F8C02F17-27AE-4BF9-BEC4-F9094CAD95EC}" type="presOf" srcId="{34FBD2E7-9F8B-409B-AAFF-7BC3B718D0C4}" destId="{4C779BB0-990D-431B-9ACE-771C73077717}" srcOrd="1" destOrd="0" presId="urn:microsoft.com/office/officeart/2016/7/layout/RepeatingBendingProcessNew"/>
    <dgm:cxn modelId="{E768361A-B914-4D17-AA3F-3D44AD0C30D4}" type="presOf" srcId="{ED368F60-9E9B-439F-A41C-17FAB8D2266F}" destId="{73CE2A68-4F93-4449-8F99-34D13FE09DA6}" srcOrd="0" destOrd="0" presId="urn:microsoft.com/office/officeart/2016/7/layout/RepeatingBendingProcessNew"/>
    <dgm:cxn modelId="{3B13702B-A2EE-4991-A92F-8E23E83C1C1A}" type="presOf" srcId="{AAA1B6C9-F3B6-4921-B682-66B00083153A}" destId="{49048088-8C1A-427C-9C1C-93B2EBF89D8D}" srcOrd="1" destOrd="0" presId="urn:microsoft.com/office/officeart/2016/7/layout/RepeatingBendingProcessNew"/>
    <dgm:cxn modelId="{7C51E22C-5482-4AE9-A720-590203D6E4ED}" type="presOf" srcId="{02265739-3B14-4980-BCAB-C85094C406C7}" destId="{15E65D81-F8FD-419D-A588-30D85238173D}" srcOrd="0" destOrd="0" presId="urn:microsoft.com/office/officeart/2016/7/layout/RepeatingBendingProcessNew"/>
    <dgm:cxn modelId="{1C00A034-77A4-4226-9772-19C067D7B945}" type="presOf" srcId="{71EB2E94-99E3-401D-B35F-6117AE203B81}" destId="{DE355C65-4D46-4AC4-8010-00C5E3C0BB54}" srcOrd="0" destOrd="2" presId="urn:microsoft.com/office/officeart/2016/7/layout/RepeatingBendingProcessNew"/>
    <dgm:cxn modelId="{97951239-57A2-459F-889D-EF31C2B5CCA4}" srcId="{22760DCA-603F-4D28-A1E2-04781E7674BE}" destId="{B211E9D2-EBDA-48E4-A221-2664C9CC97EE}" srcOrd="0" destOrd="0" parTransId="{27B4B6BA-C752-4655-BFD2-4B46744BB36D}" sibTransId="{88BAC88B-B4D7-4CAE-A29E-87E0F0C03DC2}"/>
    <dgm:cxn modelId="{A3AC2E39-06CE-447E-8B85-2285236201EB}" srcId="{22760DCA-603F-4D28-A1E2-04781E7674BE}" destId="{86CE0841-2FEA-4B3B-B99F-3BC292B0B6AB}" srcOrd="4" destOrd="0" parTransId="{7286FFBE-AA70-4B10-8726-648467759DE0}" sibTransId="{34FBD2E7-9F8B-409B-AAFF-7BC3B718D0C4}"/>
    <dgm:cxn modelId="{AF634A3C-D378-4F25-9831-89A13766EDB0}" type="presOf" srcId="{22760DCA-603F-4D28-A1E2-04781E7674BE}" destId="{AD956336-EA85-482F-BFFC-FD1A156798BB}" srcOrd="0" destOrd="0" presId="urn:microsoft.com/office/officeart/2016/7/layout/RepeatingBendingProcessNew"/>
    <dgm:cxn modelId="{C3026C5B-7105-4936-B0E6-82262C2FE3BA}" type="presOf" srcId="{0FE31C90-E22D-40E3-B8ED-3F428A8A48F7}" destId="{BDB382B7-594F-4E63-902F-613A6675512A}" srcOrd="0" destOrd="0" presId="urn:microsoft.com/office/officeart/2016/7/layout/RepeatingBendingProcessNew"/>
    <dgm:cxn modelId="{FAA34363-9CED-4BD5-BE41-5E279309C86B}" type="presOf" srcId="{2B160D34-F424-4716-8F3C-40C8363BB797}" destId="{90616148-E6DB-4D93-8AB6-773462E8C63A}" srcOrd="0" destOrd="0" presId="urn:microsoft.com/office/officeart/2016/7/layout/RepeatingBendingProcessNew"/>
    <dgm:cxn modelId="{69DBAA66-B86A-43A4-950D-565F6FDA8715}" type="presOf" srcId="{88BAC88B-B4D7-4CAE-A29E-87E0F0C03DC2}" destId="{9679438A-EC91-44AD-970F-00CBFBEF7F24}" srcOrd="0" destOrd="0" presId="urn:microsoft.com/office/officeart/2016/7/layout/RepeatingBendingProcessNew"/>
    <dgm:cxn modelId="{FD07EF69-2B34-4BDD-92BE-0E09C324768D}" type="presOf" srcId="{AAA1B6C9-F3B6-4921-B682-66B00083153A}" destId="{9584682F-CD85-4D80-9CB1-7D80253A59A9}" srcOrd="0" destOrd="0" presId="urn:microsoft.com/office/officeart/2016/7/layout/RepeatingBendingProcessNew"/>
    <dgm:cxn modelId="{921B4B4E-2367-45B0-81B3-916F1E2A622B}" type="presOf" srcId="{86CE0841-2FEA-4B3B-B99F-3BC292B0B6AB}" destId="{DE355C65-4D46-4AC4-8010-00C5E3C0BB54}" srcOrd="0" destOrd="0" presId="urn:microsoft.com/office/officeart/2016/7/layout/RepeatingBendingProcessNew"/>
    <dgm:cxn modelId="{C95AEB70-9696-4ECC-8838-AECD43051F67}" srcId="{22760DCA-603F-4D28-A1E2-04781E7674BE}" destId="{0FE31C90-E22D-40E3-B8ED-3F428A8A48F7}" srcOrd="2" destOrd="0" parTransId="{6957E896-F0F3-4485-809F-B32707878FE2}" sibTransId="{EF620318-30FC-4F1D-AFA6-C062026DCCED}"/>
    <dgm:cxn modelId="{17638484-AA9B-403B-834B-C1246DABB977}" srcId="{22760DCA-603F-4D28-A1E2-04781E7674BE}" destId="{ED368F60-9E9B-439F-A41C-17FAB8D2266F}" srcOrd="3" destOrd="0" parTransId="{E1AFF950-8F6F-493F-89D9-74F3318823D6}" sibTransId="{2B160D34-F424-4716-8F3C-40C8363BB797}"/>
    <dgm:cxn modelId="{7EE46488-C424-4CE1-A703-5F04A3C6559C}" type="presOf" srcId="{EF620318-30FC-4F1D-AFA6-C062026DCCED}" destId="{1AB67DC2-53B9-4C97-994C-CC86406C7D45}" srcOrd="1" destOrd="0" presId="urn:microsoft.com/office/officeart/2016/7/layout/RepeatingBendingProcessNew"/>
    <dgm:cxn modelId="{0ACA3190-B903-4685-BB9E-192E6370675D}" type="presOf" srcId="{B211E9D2-EBDA-48E4-A221-2664C9CC97EE}" destId="{D02825B9-7639-40D6-8275-1EE99119FE6F}" srcOrd="0" destOrd="0" presId="urn:microsoft.com/office/officeart/2016/7/layout/RepeatingBendingProcessNew"/>
    <dgm:cxn modelId="{496A40A3-B3AE-4404-B035-7D914F24E226}" type="presOf" srcId="{EF620318-30FC-4F1D-AFA6-C062026DCCED}" destId="{D04AEDCC-671C-4478-A615-FA9EA111A96A}" srcOrd="0" destOrd="0" presId="urn:microsoft.com/office/officeart/2016/7/layout/RepeatingBendingProcessNew"/>
    <dgm:cxn modelId="{2578F0A9-105C-4C09-B558-88F993D8E2A7}" srcId="{22760DCA-603F-4D28-A1E2-04781E7674BE}" destId="{02265739-3B14-4980-BCAB-C85094C406C7}" srcOrd="1" destOrd="0" parTransId="{DD36A55F-483F-47DF-93EE-3A2D91C7E658}" sibTransId="{AAA1B6C9-F3B6-4921-B682-66B00083153A}"/>
    <dgm:cxn modelId="{C28B9FB8-5B65-4307-BDD0-5C65B51E5FE8}" type="presOf" srcId="{2B160D34-F424-4716-8F3C-40C8363BB797}" destId="{384DD334-E48D-4B08-A36D-C16C2EFDA81A}" srcOrd="1" destOrd="0" presId="urn:microsoft.com/office/officeart/2016/7/layout/RepeatingBendingProcessNew"/>
    <dgm:cxn modelId="{A1E2A4C5-BC59-45BE-B36C-108540C96CE7}" srcId="{22760DCA-603F-4D28-A1E2-04781E7674BE}" destId="{3942217A-6E9A-49E8-BD7B-93F5BD36BFB0}" srcOrd="5" destOrd="0" parTransId="{6BED73FF-9F1B-478C-86D2-1BBF29F92F59}" sibTransId="{ECCFE97D-1CDF-4D67-A6D0-F2254CD4087C}"/>
    <dgm:cxn modelId="{10C362CB-7230-4FC7-A391-1E365C2DF14D}" type="presOf" srcId="{3942217A-6E9A-49E8-BD7B-93F5BD36BFB0}" destId="{DAB114FC-1661-4607-BE31-A447FFC86476}" srcOrd="0" destOrd="0" presId="urn:microsoft.com/office/officeart/2016/7/layout/RepeatingBendingProcessNew"/>
    <dgm:cxn modelId="{7EEEE5CE-9022-4977-A0A2-D1390191948B}" type="presOf" srcId="{88BAC88B-B4D7-4CAE-A29E-87E0F0C03DC2}" destId="{92C6178D-B9F0-4D68-82E6-782EE66D91F3}" srcOrd="1" destOrd="0" presId="urn:microsoft.com/office/officeart/2016/7/layout/RepeatingBendingProcessNew"/>
    <dgm:cxn modelId="{4F58C2E0-691A-4D3E-B208-9181FCA9099D}" srcId="{86CE0841-2FEA-4B3B-B99F-3BC292B0B6AB}" destId="{71EB2E94-99E3-401D-B35F-6117AE203B81}" srcOrd="1" destOrd="0" parTransId="{06030E3B-7A26-43B6-8F14-41E9FDBAF580}" sibTransId="{FBE4F3BC-7253-4725-9527-D6A654FCCC38}"/>
    <dgm:cxn modelId="{641214F2-C4F6-4958-B69B-FD68E8E59645}" type="presOf" srcId="{34FBD2E7-9F8B-409B-AAFF-7BC3B718D0C4}" destId="{9A328249-77E3-4E93-9249-0AD601778714}" srcOrd="0" destOrd="0" presId="urn:microsoft.com/office/officeart/2016/7/layout/RepeatingBendingProcessNew"/>
    <dgm:cxn modelId="{BB3763F9-81D0-437D-84D2-82E898E43328}" type="presOf" srcId="{15BC148D-6491-4BE8-AC53-89856B4B4710}" destId="{DE355C65-4D46-4AC4-8010-00C5E3C0BB54}" srcOrd="0" destOrd="1" presId="urn:microsoft.com/office/officeart/2016/7/layout/RepeatingBendingProcessNew"/>
    <dgm:cxn modelId="{8C4443FA-97C1-4A4A-BF1C-F0A92133C164}" srcId="{86CE0841-2FEA-4B3B-B99F-3BC292B0B6AB}" destId="{15BC148D-6491-4BE8-AC53-89856B4B4710}" srcOrd="0" destOrd="0" parTransId="{E7DBB7A6-EAED-40D9-B4AD-751140E869F3}" sibTransId="{FF3D05D6-BA2B-4312-BFD1-FF68A0D23A07}"/>
    <dgm:cxn modelId="{1D879FAD-F6F8-4930-AC01-830EDD529F61}" type="presParOf" srcId="{AD956336-EA85-482F-BFFC-FD1A156798BB}" destId="{D02825B9-7639-40D6-8275-1EE99119FE6F}" srcOrd="0" destOrd="0" presId="urn:microsoft.com/office/officeart/2016/7/layout/RepeatingBendingProcessNew"/>
    <dgm:cxn modelId="{BF7AED62-63B7-40DA-A166-FE3450EAAA0E}" type="presParOf" srcId="{AD956336-EA85-482F-BFFC-FD1A156798BB}" destId="{9679438A-EC91-44AD-970F-00CBFBEF7F24}" srcOrd="1" destOrd="0" presId="urn:microsoft.com/office/officeart/2016/7/layout/RepeatingBendingProcessNew"/>
    <dgm:cxn modelId="{CA4F10CF-D819-4FE5-885C-ECDDCAE5F836}" type="presParOf" srcId="{9679438A-EC91-44AD-970F-00CBFBEF7F24}" destId="{92C6178D-B9F0-4D68-82E6-782EE66D91F3}" srcOrd="0" destOrd="0" presId="urn:microsoft.com/office/officeart/2016/7/layout/RepeatingBendingProcessNew"/>
    <dgm:cxn modelId="{91EDF2E3-8698-4796-BC43-F140A06E54DE}" type="presParOf" srcId="{AD956336-EA85-482F-BFFC-FD1A156798BB}" destId="{15E65D81-F8FD-419D-A588-30D85238173D}" srcOrd="2" destOrd="0" presId="urn:microsoft.com/office/officeart/2016/7/layout/RepeatingBendingProcessNew"/>
    <dgm:cxn modelId="{E120D90E-ADF7-46D9-BAC9-B4C57B08527C}" type="presParOf" srcId="{AD956336-EA85-482F-BFFC-FD1A156798BB}" destId="{9584682F-CD85-4D80-9CB1-7D80253A59A9}" srcOrd="3" destOrd="0" presId="urn:microsoft.com/office/officeart/2016/7/layout/RepeatingBendingProcessNew"/>
    <dgm:cxn modelId="{67FA2C5A-4D9E-4BF8-9C51-203926DC693E}" type="presParOf" srcId="{9584682F-CD85-4D80-9CB1-7D80253A59A9}" destId="{49048088-8C1A-427C-9C1C-93B2EBF89D8D}" srcOrd="0" destOrd="0" presId="urn:microsoft.com/office/officeart/2016/7/layout/RepeatingBendingProcessNew"/>
    <dgm:cxn modelId="{FF5593F0-2AA5-46D5-8151-8819512D8B47}" type="presParOf" srcId="{AD956336-EA85-482F-BFFC-FD1A156798BB}" destId="{BDB382B7-594F-4E63-902F-613A6675512A}" srcOrd="4" destOrd="0" presId="urn:microsoft.com/office/officeart/2016/7/layout/RepeatingBendingProcessNew"/>
    <dgm:cxn modelId="{9CC9DA7D-9BEB-4F6F-8160-F7075648D3E8}" type="presParOf" srcId="{AD956336-EA85-482F-BFFC-FD1A156798BB}" destId="{D04AEDCC-671C-4478-A615-FA9EA111A96A}" srcOrd="5" destOrd="0" presId="urn:microsoft.com/office/officeart/2016/7/layout/RepeatingBendingProcessNew"/>
    <dgm:cxn modelId="{2457212F-A0E6-4EE6-974C-095631400375}" type="presParOf" srcId="{D04AEDCC-671C-4478-A615-FA9EA111A96A}" destId="{1AB67DC2-53B9-4C97-994C-CC86406C7D45}" srcOrd="0" destOrd="0" presId="urn:microsoft.com/office/officeart/2016/7/layout/RepeatingBendingProcessNew"/>
    <dgm:cxn modelId="{F9F929F0-7636-4070-A6C3-28ABE8EC3066}" type="presParOf" srcId="{AD956336-EA85-482F-BFFC-FD1A156798BB}" destId="{73CE2A68-4F93-4449-8F99-34D13FE09DA6}" srcOrd="6" destOrd="0" presId="urn:microsoft.com/office/officeart/2016/7/layout/RepeatingBendingProcessNew"/>
    <dgm:cxn modelId="{741A518A-C606-4BDE-AA72-E4142B2675B3}" type="presParOf" srcId="{AD956336-EA85-482F-BFFC-FD1A156798BB}" destId="{90616148-E6DB-4D93-8AB6-773462E8C63A}" srcOrd="7" destOrd="0" presId="urn:microsoft.com/office/officeart/2016/7/layout/RepeatingBendingProcessNew"/>
    <dgm:cxn modelId="{D03B7889-812E-45D0-983F-35D2B4AEA077}" type="presParOf" srcId="{90616148-E6DB-4D93-8AB6-773462E8C63A}" destId="{384DD334-E48D-4B08-A36D-C16C2EFDA81A}" srcOrd="0" destOrd="0" presId="urn:microsoft.com/office/officeart/2016/7/layout/RepeatingBendingProcessNew"/>
    <dgm:cxn modelId="{553D09C3-F727-4504-B621-CB109BC00193}" type="presParOf" srcId="{AD956336-EA85-482F-BFFC-FD1A156798BB}" destId="{DE355C65-4D46-4AC4-8010-00C5E3C0BB54}" srcOrd="8" destOrd="0" presId="urn:microsoft.com/office/officeart/2016/7/layout/RepeatingBendingProcessNew"/>
    <dgm:cxn modelId="{1029685F-245D-434F-84C6-20F41268B758}" type="presParOf" srcId="{AD956336-EA85-482F-BFFC-FD1A156798BB}" destId="{9A328249-77E3-4E93-9249-0AD601778714}" srcOrd="9" destOrd="0" presId="urn:microsoft.com/office/officeart/2016/7/layout/RepeatingBendingProcessNew"/>
    <dgm:cxn modelId="{BC83B601-6C55-4093-8500-DB43B4B247CD}" type="presParOf" srcId="{9A328249-77E3-4E93-9249-0AD601778714}" destId="{4C779BB0-990D-431B-9ACE-771C73077717}" srcOrd="0" destOrd="0" presId="urn:microsoft.com/office/officeart/2016/7/layout/RepeatingBendingProcessNew"/>
    <dgm:cxn modelId="{524D43DF-0067-4C97-8673-1017CCB743C6}" type="presParOf" srcId="{AD956336-EA85-482F-BFFC-FD1A156798BB}" destId="{DAB114FC-1661-4607-BE31-A447FFC86476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B3B3261-F2A5-4523-A7C1-8A6ACEA53035}" type="doc">
      <dgm:prSet loTypeId="urn:microsoft.com/office/officeart/2005/8/layout/list1" loCatId="Inbox" qsTypeId="urn:microsoft.com/office/officeart/2005/8/quickstyle/simple5" qsCatId="simple" csTypeId="urn:microsoft.com/office/officeart/2005/8/colors/accent5_3" csCatId="accent5" phldr="1"/>
      <dgm:spPr/>
      <dgm:t>
        <a:bodyPr/>
        <a:lstStyle/>
        <a:p>
          <a:endParaRPr lang="en-US"/>
        </a:p>
      </dgm:t>
    </dgm:pt>
    <dgm:pt modelId="{93B378A1-134F-409E-81DA-B987892C17D4}">
      <dgm:prSet/>
      <dgm:spPr/>
      <dgm:t>
        <a:bodyPr/>
        <a:lstStyle/>
        <a:p>
          <a:r>
            <a:rPr lang="cs-CZ" baseline="0"/>
            <a:t>Legitimace</a:t>
          </a:r>
          <a:endParaRPr lang="en-US"/>
        </a:p>
      </dgm:t>
    </dgm:pt>
    <dgm:pt modelId="{381EA53F-F27E-426A-BCAA-C61CF9565DCD}" type="parTrans" cxnId="{A274B382-F6ED-4A58-924A-98BDFD1A2C2A}">
      <dgm:prSet/>
      <dgm:spPr/>
      <dgm:t>
        <a:bodyPr/>
        <a:lstStyle/>
        <a:p>
          <a:endParaRPr lang="en-US"/>
        </a:p>
      </dgm:t>
    </dgm:pt>
    <dgm:pt modelId="{5174269C-AE63-4D51-A400-669A0DC280B5}" type="sibTrans" cxnId="{A274B382-F6ED-4A58-924A-98BDFD1A2C2A}">
      <dgm:prSet/>
      <dgm:spPr/>
      <dgm:t>
        <a:bodyPr/>
        <a:lstStyle/>
        <a:p>
          <a:endParaRPr lang="en-US"/>
        </a:p>
      </dgm:t>
    </dgm:pt>
    <dgm:pt modelId="{89991F80-CB6F-4A79-8E4E-473F94E4AF76}">
      <dgm:prSet/>
      <dgm:spPr/>
      <dgm:t>
        <a:bodyPr/>
        <a:lstStyle/>
        <a:p>
          <a:r>
            <a:rPr lang="cs-CZ" i="1" baseline="0"/>
            <a:t>posuzuje se abstraktně</a:t>
          </a:r>
          <a:endParaRPr lang="en-US"/>
        </a:p>
      </dgm:t>
    </dgm:pt>
    <dgm:pt modelId="{66C54054-ED8E-4951-A51A-CF496274EA63}" type="parTrans" cxnId="{76477384-748F-4E1B-BABA-C67DC35FB2DD}">
      <dgm:prSet/>
      <dgm:spPr/>
      <dgm:t>
        <a:bodyPr/>
        <a:lstStyle/>
        <a:p>
          <a:endParaRPr lang="en-US"/>
        </a:p>
      </dgm:t>
    </dgm:pt>
    <dgm:pt modelId="{DD4295DA-6202-4F7B-B90E-C21458AE4D72}" type="sibTrans" cxnId="{76477384-748F-4E1B-BABA-C67DC35FB2DD}">
      <dgm:prSet/>
      <dgm:spPr/>
      <dgm:t>
        <a:bodyPr/>
        <a:lstStyle/>
        <a:p>
          <a:endParaRPr lang="en-US"/>
        </a:p>
      </dgm:t>
    </dgm:pt>
    <dgm:pt modelId="{065A00E8-31C9-44FD-BCAE-CB8C345ADB36}">
      <dgm:prSet/>
      <dgm:spPr/>
      <dgm:t>
        <a:bodyPr/>
        <a:lstStyle/>
        <a:p>
          <a:r>
            <a:rPr lang="cs-CZ" i="1" baseline="0" dirty="0"/>
            <a:t>zda jde o osobu, která je vzhledem ke své roli v řízení obecně vzato  oprávněna odvolání podat</a:t>
          </a:r>
          <a:endParaRPr lang="en-US" dirty="0"/>
        </a:p>
      </dgm:t>
    </dgm:pt>
    <dgm:pt modelId="{C0A8CB2F-DB5C-4F10-AB6D-EE2CABFFBA86}" type="parTrans" cxnId="{FDBF9696-C338-4188-AB8F-2F2D35BD6907}">
      <dgm:prSet/>
      <dgm:spPr/>
      <dgm:t>
        <a:bodyPr/>
        <a:lstStyle/>
        <a:p>
          <a:endParaRPr lang="en-US"/>
        </a:p>
      </dgm:t>
    </dgm:pt>
    <dgm:pt modelId="{6DB096A4-1750-42E4-99C3-76C561AEFF36}" type="sibTrans" cxnId="{FDBF9696-C338-4188-AB8F-2F2D35BD6907}">
      <dgm:prSet/>
      <dgm:spPr/>
      <dgm:t>
        <a:bodyPr/>
        <a:lstStyle/>
        <a:p>
          <a:endParaRPr lang="en-US"/>
        </a:p>
      </dgm:t>
    </dgm:pt>
    <dgm:pt modelId="{01ED5F7A-86E0-434F-97BC-326EC18F47E4}">
      <dgm:prSet/>
      <dgm:spPr/>
      <dgm:t>
        <a:bodyPr/>
        <a:lstStyle/>
        <a:p>
          <a:r>
            <a:rPr lang="cs-CZ" baseline="0"/>
            <a:t>K podání odvolání jsou legitimováni</a:t>
          </a:r>
          <a:endParaRPr lang="en-US"/>
        </a:p>
      </dgm:t>
    </dgm:pt>
    <dgm:pt modelId="{3B60342C-A5C2-43E5-9789-53C074DCEE53}" type="parTrans" cxnId="{9C54A68C-DDE4-4E8E-AFF3-3213F2F336DD}">
      <dgm:prSet/>
      <dgm:spPr/>
      <dgm:t>
        <a:bodyPr/>
        <a:lstStyle/>
        <a:p>
          <a:endParaRPr lang="en-US"/>
        </a:p>
      </dgm:t>
    </dgm:pt>
    <dgm:pt modelId="{E8A7688F-FC86-46FF-A43D-ADFB95C96D0B}" type="sibTrans" cxnId="{9C54A68C-DDE4-4E8E-AFF3-3213F2F336DD}">
      <dgm:prSet/>
      <dgm:spPr/>
      <dgm:t>
        <a:bodyPr/>
        <a:lstStyle/>
        <a:p>
          <a:endParaRPr lang="en-US"/>
        </a:p>
      </dgm:t>
    </dgm:pt>
    <dgm:pt modelId="{E2BBBC81-AF69-44E0-8347-D8244B05EEE0}">
      <dgm:prSet/>
      <dgm:spPr/>
      <dgm:t>
        <a:bodyPr spcFirstLastPara="0" vert="horz" wrap="square" lIns="745160" tIns="354076" rIns="745160" bIns="120904" numCol="1" spcCol="1270" anchor="t" anchorCtr="0"/>
        <a:lstStyle/>
        <a:p>
          <a:pPr marL="228600" lvl="1" indent="0" defTabSz="977900">
            <a:spcBef>
              <a:spcPct val="0"/>
            </a:spcBef>
            <a:spcAft>
              <a:spcPct val="15000"/>
            </a:spcAft>
          </a:pPr>
          <a:r>
            <a:rPr lang="cs-CZ" i="1" kern="1200" baseline="0"/>
            <a:t>účastníci řízení</a:t>
          </a:r>
          <a:endParaRPr lang="en-US" kern="1200"/>
        </a:p>
      </dgm:t>
    </dgm:pt>
    <dgm:pt modelId="{5F5010FF-6C71-4BB4-BB7C-30ADFD1F6108}" type="parTrans" cxnId="{6E2B46F4-BFBA-4FDD-AEA2-DF63C63B1B6F}">
      <dgm:prSet/>
      <dgm:spPr/>
      <dgm:t>
        <a:bodyPr/>
        <a:lstStyle/>
        <a:p>
          <a:endParaRPr lang="en-US"/>
        </a:p>
      </dgm:t>
    </dgm:pt>
    <dgm:pt modelId="{44AD6E26-B883-414A-B3EE-646B1B39D645}" type="sibTrans" cxnId="{6E2B46F4-BFBA-4FDD-AEA2-DF63C63B1B6F}">
      <dgm:prSet/>
      <dgm:spPr/>
      <dgm:t>
        <a:bodyPr/>
        <a:lstStyle/>
        <a:p>
          <a:endParaRPr lang="en-US"/>
        </a:p>
      </dgm:t>
    </dgm:pt>
    <dgm:pt modelId="{479985B5-166F-4994-8404-0D2D1C96BF39}">
      <dgm:prSet/>
      <dgm:spPr/>
      <dgm:t>
        <a:bodyPr spcFirstLastPara="0" vert="horz" wrap="square" lIns="745160" tIns="354076" rIns="745160" bIns="120904" numCol="1" spcCol="1270" anchor="t" anchorCtr="0"/>
        <a:lstStyle/>
        <a:p>
          <a:pPr marL="228600" lvl="1" indent="0" defTabSz="977900">
            <a:spcBef>
              <a:spcPct val="0"/>
            </a:spcBef>
            <a:spcAft>
              <a:spcPct val="15000"/>
            </a:spcAft>
          </a:pPr>
          <a:r>
            <a:rPr lang="cs-CZ" i="1" kern="1200" baseline="0"/>
            <a:t>v případě procesního společenství kterýkoliv z účastníků</a:t>
          </a:r>
          <a:endParaRPr lang="en-US" kern="1200"/>
        </a:p>
      </dgm:t>
    </dgm:pt>
    <dgm:pt modelId="{1FD758C0-E3FF-4B62-AA3F-4C8C4F319392}" type="parTrans" cxnId="{99EAB502-15EF-443F-9807-D18319D1585F}">
      <dgm:prSet/>
      <dgm:spPr/>
      <dgm:t>
        <a:bodyPr/>
        <a:lstStyle/>
        <a:p>
          <a:endParaRPr lang="en-US"/>
        </a:p>
      </dgm:t>
    </dgm:pt>
    <dgm:pt modelId="{8DD2420F-9DB6-4CCC-B03E-F69B0DB1993C}" type="sibTrans" cxnId="{99EAB502-15EF-443F-9807-D18319D1585F}">
      <dgm:prSet/>
      <dgm:spPr/>
      <dgm:t>
        <a:bodyPr/>
        <a:lstStyle/>
        <a:p>
          <a:endParaRPr lang="en-US"/>
        </a:p>
      </dgm:t>
    </dgm:pt>
    <dgm:pt modelId="{99B7A17E-746B-4F27-8551-B6E595D2778F}">
      <dgm:prSet/>
      <dgm:spPr/>
      <dgm:t>
        <a:bodyPr spcFirstLastPara="0" vert="horz" wrap="square" lIns="745160" tIns="354076" rIns="745160" bIns="120904" numCol="1" spcCol="1270" anchor="t" anchorCtr="0"/>
        <a:lstStyle/>
        <a:p>
          <a:pPr marL="228600" lvl="1" indent="0" defTabSz="977900">
            <a:spcBef>
              <a:spcPct val="0"/>
            </a:spcBef>
            <a:spcAft>
              <a:spcPct val="15000"/>
            </a:spcAft>
          </a:pPr>
          <a:r>
            <a:rPr lang="cs-CZ" i="1" kern="1200" baseline="0">
              <a:latin typeface="Franklin Gothic Book" panose="020B0503020102020204"/>
              <a:ea typeface="+mn-ea"/>
              <a:cs typeface="+mn-cs"/>
            </a:rPr>
            <a:t>vedlejší intervenient</a:t>
          </a:r>
          <a:endParaRPr lang="en-US" i="1" kern="1200" baseline="0">
            <a:latin typeface="Franklin Gothic Book" panose="020B0503020102020204"/>
            <a:ea typeface="+mn-ea"/>
            <a:cs typeface="+mn-cs"/>
          </a:endParaRPr>
        </a:p>
      </dgm:t>
    </dgm:pt>
    <dgm:pt modelId="{7329AFAC-6EAB-46C5-890C-735A91373A50}" type="parTrans" cxnId="{1C7E6D23-D07B-45C4-B855-16066F0A389B}">
      <dgm:prSet/>
      <dgm:spPr/>
      <dgm:t>
        <a:bodyPr/>
        <a:lstStyle/>
        <a:p>
          <a:endParaRPr lang="en-US"/>
        </a:p>
      </dgm:t>
    </dgm:pt>
    <dgm:pt modelId="{B65023B4-8AB6-492B-A9E8-17FA205BED8E}" type="sibTrans" cxnId="{1C7E6D23-D07B-45C4-B855-16066F0A389B}">
      <dgm:prSet/>
      <dgm:spPr/>
      <dgm:t>
        <a:bodyPr/>
        <a:lstStyle/>
        <a:p>
          <a:endParaRPr lang="en-US"/>
        </a:p>
      </dgm:t>
    </dgm:pt>
    <dgm:pt modelId="{5AE033D9-958C-4FEB-ADAE-AD103ED47B4C}">
      <dgm:prSet/>
      <dgm:spPr/>
      <dgm:t>
        <a:bodyPr spcFirstLastPara="0" vert="horz" wrap="square" lIns="745160" tIns="354076" rIns="745160" bIns="120904" numCol="1" spcCol="1270" anchor="t" anchorCtr="0"/>
        <a:lstStyle/>
        <a:p>
          <a:pPr marL="228600" lvl="1" indent="0" defTabSz="977900">
            <a:spcBef>
              <a:spcPct val="0"/>
            </a:spcBef>
            <a:spcAft>
              <a:spcPct val="15000"/>
            </a:spcAft>
          </a:pPr>
          <a:r>
            <a:rPr lang="cs-CZ" i="1" kern="1200" baseline="0" dirty="0">
              <a:latin typeface="Franklin Gothic Book" panose="020B0503020102020204"/>
              <a:ea typeface="+mn-ea"/>
              <a:cs typeface="+mn-cs"/>
            </a:rPr>
            <a:t>výjimečně státní zastupitelství a ÚZSVM (§ 203/2,3</a:t>
          </a:r>
          <a:r>
            <a:rPr lang="cs-CZ" i="1" kern="1200" baseline="0" dirty="0"/>
            <a:t>)</a:t>
          </a:r>
          <a:endParaRPr lang="en-US" kern="1200" dirty="0"/>
        </a:p>
      </dgm:t>
    </dgm:pt>
    <dgm:pt modelId="{0DC5CC04-615A-4497-A744-857939FD6D44}" type="parTrans" cxnId="{8769FE49-1E41-4A52-864A-520144E24043}">
      <dgm:prSet/>
      <dgm:spPr/>
      <dgm:t>
        <a:bodyPr/>
        <a:lstStyle/>
        <a:p>
          <a:endParaRPr lang="en-US"/>
        </a:p>
      </dgm:t>
    </dgm:pt>
    <dgm:pt modelId="{285416D3-AE4D-447E-87D1-3A3D2771B4E1}" type="sibTrans" cxnId="{8769FE49-1E41-4A52-864A-520144E24043}">
      <dgm:prSet/>
      <dgm:spPr/>
      <dgm:t>
        <a:bodyPr/>
        <a:lstStyle/>
        <a:p>
          <a:endParaRPr lang="en-US"/>
        </a:p>
      </dgm:t>
    </dgm:pt>
    <dgm:pt modelId="{AF4E9D4F-EEDE-4577-BE8C-8996BE0D15B1}">
      <dgm:prSet/>
      <dgm:spPr/>
      <dgm:t>
        <a:bodyPr spcFirstLastPara="0" vert="horz" wrap="square" lIns="745160" tIns="354076" rIns="745160" bIns="120904" numCol="1" spcCol="1270" anchor="t" anchorCtr="0"/>
        <a:lstStyle/>
        <a:p>
          <a:pPr marL="228600" lvl="1" indent="0" defTabSz="977900">
            <a:spcBef>
              <a:spcPct val="0"/>
            </a:spcBef>
            <a:spcAft>
              <a:spcPct val="15000"/>
            </a:spcAft>
            <a:buChar char="•"/>
          </a:pPr>
          <a:r>
            <a:rPr lang="cs-CZ" i="1" kern="1200" baseline="0">
              <a:latin typeface="Franklin Gothic Book" panose="020B0503020102020204"/>
              <a:ea typeface="+mn-ea"/>
              <a:cs typeface="+mn-cs"/>
            </a:rPr>
            <a:t>u rozhodnutí nezabývajících se věcí samou ti, jichž se týká</a:t>
          </a:r>
          <a:endParaRPr lang="en-US" i="1" kern="1200" baseline="0">
            <a:latin typeface="Franklin Gothic Book" panose="020B0503020102020204"/>
            <a:ea typeface="+mn-ea"/>
            <a:cs typeface="+mn-cs"/>
          </a:endParaRPr>
        </a:p>
      </dgm:t>
    </dgm:pt>
    <dgm:pt modelId="{FEF41184-49BC-4D0B-AF46-3A991669BE98}" type="parTrans" cxnId="{D4F780CA-4DFB-4242-AF59-02250228A1A4}">
      <dgm:prSet/>
      <dgm:spPr/>
      <dgm:t>
        <a:bodyPr/>
        <a:lstStyle/>
        <a:p>
          <a:endParaRPr lang="cs-CZ"/>
        </a:p>
      </dgm:t>
    </dgm:pt>
    <dgm:pt modelId="{AE79B1B4-CF7D-4B37-BE46-A4A631C609E7}" type="sibTrans" cxnId="{D4F780CA-4DFB-4242-AF59-02250228A1A4}">
      <dgm:prSet/>
      <dgm:spPr/>
      <dgm:t>
        <a:bodyPr/>
        <a:lstStyle/>
        <a:p>
          <a:endParaRPr lang="en-US"/>
        </a:p>
      </dgm:t>
    </dgm:pt>
    <dgm:pt modelId="{20227325-D4A2-4381-A2C0-6A7593AC7F97}" type="pres">
      <dgm:prSet presAssocID="{EB3B3261-F2A5-4523-A7C1-8A6ACEA53035}" presName="linear" presStyleCnt="0">
        <dgm:presLayoutVars>
          <dgm:dir/>
          <dgm:animLvl val="lvl"/>
          <dgm:resizeHandles val="exact"/>
        </dgm:presLayoutVars>
      </dgm:prSet>
      <dgm:spPr/>
    </dgm:pt>
    <dgm:pt modelId="{DD88925B-FF8D-4878-91B7-15EAE97B5A11}" type="pres">
      <dgm:prSet presAssocID="{93B378A1-134F-409E-81DA-B987892C17D4}" presName="parentLin" presStyleCnt="0"/>
      <dgm:spPr/>
    </dgm:pt>
    <dgm:pt modelId="{11F87B43-FECB-4E77-87DE-3D092AB35404}" type="pres">
      <dgm:prSet presAssocID="{93B378A1-134F-409E-81DA-B987892C17D4}" presName="parentLeftMargin" presStyleLbl="node1" presStyleIdx="0" presStyleCnt="2"/>
      <dgm:spPr/>
    </dgm:pt>
    <dgm:pt modelId="{98DA25E1-B554-4A0E-9CEF-393374C787C8}" type="pres">
      <dgm:prSet presAssocID="{93B378A1-134F-409E-81DA-B987892C17D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2C05AB6-C88F-478D-ACA5-430AC4D286AF}" type="pres">
      <dgm:prSet presAssocID="{93B378A1-134F-409E-81DA-B987892C17D4}" presName="negativeSpace" presStyleCnt="0"/>
      <dgm:spPr/>
    </dgm:pt>
    <dgm:pt modelId="{01406F47-1634-440B-8D2B-815F098878B7}" type="pres">
      <dgm:prSet presAssocID="{93B378A1-134F-409E-81DA-B987892C17D4}" presName="childText" presStyleLbl="conFgAcc1" presStyleIdx="0" presStyleCnt="2">
        <dgm:presLayoutVars>
          <dgm:bulletEnabled val="1"/>
        </dgm:presLayoutVars>
      </dgm:prSet>
      <dgm:spPr/>
    </dgm:pt>
    <dgm:pt modelId="{EEBF3C24-F5AE-49F6-8DF8-A95EC6C83E28}" type="pres">
      <dgm:prSet presAssocID="{5174269C-AE63-4D51-A400-669A0DC280B5}" presName="spaceBetweenRectangles" presStyleCnt="0"/>
      <dgm:spPr/>
    </dgm:pt>
    <dgm:pt modelId="{87FBA9B1-E4DA-47E4-B33C-AB77C82EA2BF}" type="pres">
      <dgm:prSet presAssocID="{01ED5F7A-86E0-434F-97BC-326EC18F47E4}" presName="parentLin" presStyleCnt="0"/>
      <dgm:spPr/>
    </dgm:pt>
    <dgm:pt modelId="{7B0647FA-885B-430F-BE53-6CF9C3A3B201}" type="pres">
      <dgm:prSet presAssocID="{01ED5F7A-86E0-434F-97BC-326EC18F47E4}" presName="parentLeftMargin" presStyleLbl="node1" presStyleIdx="0" presStyleCnt="2"/>
      <dgm:spPr/>
    </dgm:pt>
    <dgm:pt modelId="{E0F05326-0AA2-46DB-94EF-462C970E52F9}" type="pres">
      <dgm:prSet presAssocID="{01ED5F7A-86E0-434F-97BC-326EC18F47E4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77DF165F-EFED-4F94-B41F-CC2B9CEF131D}" type="pres">
      <dgm:prSet presAssocID="{01ED5F7A-86E0-434F-97BC-326EC18F47E4}" presName="negativeSpace" presStyleCnt="0"/>
      <dgm:spPr/>
    </dgm:pt>
    <dgm:pt modelId="{37CC89CB-6EE9-4AC6-9DA3-A21CAD92D6F9}" type="pres">
      <dgm:prSet presAssocID="{01ED5F7A-86E0-434F-97BC-326EC18F47E4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99EAB502-15EF-443F-9807-D18319D1585F}" srcId="{01ED5F7A-86E0-434F-97BC-326EC18F47E4}" destId="{479985B5-166F-4994-8404-0D2D1C96BF39}" srcOrd="1" destOrd="0" parTransId="{1FD758C0-E3FF-4B62-AA3F-4C8C4F319392}" sibTransId="{8DD2420F-9DB6-4CCC-B03E-F69B0DB1993C}"/>
    <dgm:cxn modelId="{1EA4130A-B86D-46AB-AFCC-725D193460F5}" type="presOf" srcId="{93B378A1-134F-409E-81DA-B987892C17D4}" destId="{98DA25E1-B554-4A0E-9CEF-393374C787C8}" srcOrd="1" destOrd="0" presId="urn:microsoft.com/office/officeart/2005/8/layout/list1"/>
    <dgm:cxn modelId="{1C7E6D23-D07B-45C4-B855-16066F0A389B}" srcId="{01ED5F7A-86E0-434F-97BC-326EC18F47E4}" destId="{99B7A17E-746B-4F27-8551-B6E595D2778F}" srcOrd="2" destOrd="0" parTransId="{7329AFAC-6EAB-46C5-890C-735A91373A50}" sibTransId="{B65023B4-8AB6-492B-A9E8-17FA205BED8E}"/>
    <dgm:cxn modelId="{F85B6A35-0388-4C4B-AE31-A35C4FF4DDB3}" type="presOf" srcId="{99B7A17E-746B-4F27-8551-B6E595D2778F}" destId="{37CC89CB-6EE9-4AC6-9DA3-A21CAD92D6F9}" srcOrd="0" destOrd="2" presId="urn:microsoft.com/office/officeart/2005/8/layout/list1"/>
    <dgm:cxn modelId="{D860E347-E479-4F8A-9245-AE7EF1068367}" type="presOf" srcId="{89991F80-CB6F-4A79-8E4E-473F94E4AF76}" destId="{01406F47-1634-440B-8D2B-815F098878B7}" srcOrd="0" destOrd="0" presId="urn:microsoft.com/office/officeart/2005/8/layout/list1"/>
    <dgm:cxn modelId="{8769FE49-1E41-4A52-864A-520144E24043}" srcId="{01ED5F7A-86E0-434F-97BC-326EC18F47E4}" destId="{5AE033D9-958C-4FEB-ADAE-AD103ED47B4C}" srcOrd="3" destOrd="0" parTransId="{0DC5CC04-615A-4497-A744-857939FD6D44}" sibTransId="{285416D3-AE4D-447E-87D1-3A3D2771B4E1}"/>
    <dgm:cxn modelId="{DE08186B-0E55-4088-9E91-442997F62852}" type="presOf" srcId="{01ED5F7A-86E0-434F-97BC-326EC18F47E4}" destId="{E0F05326-0AA2-46DB-94EF-462C970E52F9}" srcOrd="1" destOrd="0" presId="urn:microsoft.com/office/officeart/2005/8/layout/list1"/>
    <dgm:cxn modelId="{4F482A77-0BEF-4AFD-9FCD-5BEE99AA8B66}" type="presOf" srcId="{065A00E8-31C9-44FD-BCAE-CB8C345ADB36}" destId="{01406F47-1634-440B-8D2B-815F098878B7}" srcOrd="0" destOrd="1" presId="urn:microsoft.com/office/officeart/2005/8/layout/list1"/>
    <dgm:cxn modelId="{A274B382-F6ED-4A58-924A-98BDFD1A2C2A}" srcId="{EB3B3261-F2A5-4523-A7C1-8A6ACEA53035}" destId="{93B378A1-134F-409E-81DA-B987892C17D4}" srcOrd="0" destOrd="0" parTransId="{381EA53F-F27E-426A-BCAA-C61CF9565DCD}" sibTransId="{5174269C-AE63-4D51-A400-669A0DC280B5}"/>
    <dgm:cxn modelId="{76477384-748F-4E1B-BABA-C67DC35FB2DD}" srcId="{93B378A1-134F-409E-81DA-B987892C17D4}" destId="{89991F80-CB6F-4A79-8E4E-473F94E4AF76}" srcOrd="0" destOrd="0" parTransId="{66C54054-ED8E-4951-A51A-CF496274EA63}" sibTransId="{DD4295DA-6202-4F7B-B90E-C21458AE4D72}"/>
    <dgm:cxn modelId="{C4283387-067F-42B3-8D14-3CEF1F2C6195}" type="presOf" srcId="{AF4E9D4F-EEDE-4577-BE8C-8996BE0D15B1}" destId="{37CC89CB-6EE9-4AC6-9DA3-A21CAD92D6F9}" srcOrd="0" destOrd="4" presId="urn:microsoft.com/office/officeart/2005/8/layout/list1"/>
    <dgm:cxn modelId="{9C54A68C-DDE4-4E8E-AFF3-3213F2F336DD}" srcId="{EB3B3261-F2A5-4523-A7C1-8A6ACEA53035}" destId="{01ED5F7A-86E0-434F-97BC-326EC18F47E4}" srcOrd="1" destOrd="0" parTransId="{3B60342C-A5C2-43E5-9789-53C074DCEE53}" sibTransId="{E8A7688F-FC86-46FF-A43D-ADFB95C96D0B}"/>
    <dgm:cxn modelId="{FDBF9696-C338-4188-AB8F-2F2D35BD6907}" srcId="{93B378A1-134F-409E-81DA-B987892C17D4}" destId="{065A00E8-31C9-44FD-BCAE-CB8C345ADB36}" srcOrd="1" destOrd="0" parTransId="{C0A8CB2F-DB5C-4F10-AB6D-EE2CABFFBA86}" sibTransId="{6DB096A4-1750-42E4-99C3-76C561AEFF36}"/>
    <dgm:cxn modelId="{4B29269D-3159-48FE-8780-E88FB8CEBBD3}" type="presOf" srcId="{5AE033D9-958C-4FEB-ADAE-AD103ED47B4C}" destId="{37CC89CB-6EE9-4AC6-9DA3-A21CAD92D6F9}" srcOrd="0" destOrd="3" presId="urn:microsoft.com/office/officeart/2005/8/layout/list1"/>
    <dgm:cxn modelId="{7DB53BAC-F58D-4C28-89E3-79A051665380}" type="presOf" srcId="{01ED5F7A-86E0-434F-97BC-326EC18F47E4}" destId="{7B0647FA-885B-430F-BE53-6CF9C3A3B201}" srcOrd="0" destOrd="0" presId="urn:microsoft.com/office/officeart/2005/8/layout/list1"/>
    <dgm:cxn modelId="{831A1DB4-B2CE-4014-8657-6E3A48DB0C2D}" type="presOf" srcId="{479985B5-166F-4994-8404-0D2D1C96BF39}" destId="{37CC89CB-6EE9-4AC6-9DA3-A21CAD92D6F9}" srcOrd="0" destOrd="1" presId="urn:microsoft.com/office/officeart/2005/8/layout/list1"/>
    <dgm:cxn modelId="{E8D954B4-D066-4711-B47A-E4E3DB5C6D21}" type="presOf" srcId="{93B378A1-134F-409E-81DA-B987892C17D4}" destId="{11F87B43-FECB-4E77-87DE-3D092AB35404}" srcOrd="0" destOrd="0" presId="urn:microsoft.com/office/officeart/2005/8/layout/list1"/>
    <dgm:cxn modelId="{D4F780CA-4DFB-4242-AF59-02250228A1A4}" srcId="{01ED5F7A-86E0-434F-97BC-326EC18F47E4}" destId="{AF4E9D4F-EEDE-4577-BE8C-8996BE0D15B1}" srcOrd="4" destOrd="0" parTransId="{FEF41184-49BC-4D0B-AF46-3A991669BE98}" sibTransId="{AE79B1B4-CF7D-4B37-BE46-A4A631C609E7}"/>
    <dgm:cxn modelId="{09003FCB-C870-48FB-8701-58B7FBFC2A3D}" type="presOf" srcId="{EB3B3261-F2A5-4523-A7C1-8A6ACEA53035}" destId="{20227325-D4A2-4381-A2C0-6A7593AC7F97}" srcOrd="0" destOrd="0" presId="urn:microsoft.com/office/officeart/2005/8/layout/list1"/>
    <dgm:cxn modelId="{FE6A25E4-9B43-4609-B680-6B5664D26563}" type="presOf" srcId="{E2BBBC81-AF69-44E0-8347-D8244B05EEE0}" destId="{37CC89CB-6EE9-4AC6-9DA3-A21CAD92D6F9}" srcOrd="0" destOrd="0" presId="urn:microsoft.com/office/officeart/2005/8/layout/list1"/>
    <dgm:cxn modelId="{6E2B46F4-BFBA-4FDD-AEA2-DF63C63B1B6F}" srcId="{01ED5F7A-86E0-434F-97BC-326EC18F47E4}" destId="{E2BBBC81-AF69-44E0-8347-D8244B05EEE0}" srcOrd="0" destOrd="0" parTransId="{5F5010FF-6C71-4BB4-BB7C-30ADFD1F6108}" sibTransId="{44AD6E26-B883-414A-B3EE-646B1B39D645}"/>
    <dgm:cxn modelId="{F3B110B0-19C1-4E36-95B1-12CD10CB1318}" type="presParOf" srcId="{20227325-D4A2-4381-A2C0-6A7593AC7F97}" destId="{DD88925B-FF8D-4878-91B7-15EAE97B5A11}" srcOrd="0" destOrd="0" presId="urn:microsoft.com/office/officeart/2005/8/layout/list1"/>
    <dgm:cxn modelId="{0DA4A2F7-96FF-443C-8488-29C23C5113F4}" type="presParOf" srcId="{DD88925B-FF8D-4878-91B7-15EAE97B5A11}" destId="{11F87B43-FECB-4E77-87DE-3D092AB35404}" srcOrd="0" destOrd="0" presId="urn:microsoft.com/office/officeart/2005/8/layout/list1"/>
    <dgm:cxn modelId="{DF6CB948-CF53-473E-8302-C724662C15F7}" type="presParOf" srcId="{DD88925B-FF8D-4878-91B7-15EAE97B5A11}" destId="{98DA25E1-B554-4A0E-9CEF-393374C787C8}" srcOrd="1" destOrd="0" presId="urn:microsoft.com/office/officeart/2005/8/layout/list1"/>
    <dgm:cxn modelId="{05000C20-194D-464C-A2B4-7FCDF28431A0}" type="presParOf" srcId="{20227325-D4A2-4381-A2C0-6A7593AC7F97}" destId="{D2C05AB6-C88F-478D-ACA5-430AC4D286AF}" srcOrd="1" destOrd="0" presId="urn:microsoft.com/office/officeart/2005/8/layout/list1"/>
    <dgm:cxn modelId="{E0178148-770A-4804-B392-5E95BD3623B2}" type="presParOf" srcId="{20227325-D4A2-4381-A2C0-6A7593AC7F97}" destId="{01406F47-1634-440B-8D2B-815F098878B7}" srcOrd="2" destOrd="0" presId="urn:microsoft.com/office/officeart/2005/8/layout/list1"/>
    <dgm:cxn modelId="{BCBC90BC-1664-424D-83EB-5EB273BE5FA6}" type="presParOf" srcId="{20227325-D4A2-4381-A2C0-6A7593AC7F97}" destId="{EEBF3C24-F5AE-49F6-8DF8-A95EC6C83E28}" srcOrd="3" destOrd="0" presId="urn:microsoft.com/office/officeart/2005/8/layout/list1"/>
    <dgm:cxn modelId="{C76D7083-9C1B-47C5-B65B-AFBD49430687}" type="presParOf" srcId="{20227325-D4A2-4381-A2C0-6A7593AC7F97}" destId="{87FBA9B1-E4DA-47E4-B33C-AB77C82EA2BF}" srcOrd="4" destOrd="0" presId="urn:microsoft.com/office/officeart/2005/8/layout/list1"/>
    <dgm:cxn modelId="{3AE3B69A-E728-4E21-82C6-4119FC1249D9}" type="presParOf" srcId="{87FBA9B1-E4DA-47E4-B33C-AB77C82EA2BF}" destId="{7B0647FA-885B-430F-BE53-6CF9C3A3B201}" srcOrd="0" destOrd="0" presId="urn:microsoft.com/office/officeart/2005/8/layout/list1"/>
    <dgm:cxn modelId="{D01FA50E-4B20-4787-A1A6-8E87048A8939}" type="presParOf" srcId="{87FBA9B1-E4DA-47E4-B33C-AB77C82EA2BF}" destId="{E0F05326-0AA2-46DB-94EF-462C970E52F9}" srcOrd="1" destOrd="0" presId="urn:microsoft.com/office/officeart/2005/8/layout/list1"/>
    <dgm:cxn modelId="{8A8DAAC7-FB27-412F-B2D2-25851F11BF9B}" type="presParOf" srcId="{20227325-D4A2-4381-A2C0-6A7593AC7F97}" destId="{77DF165F-EFED-4F94-B41F-CC2B9CEF131D}" srcOrd="5" destOrd="0" presId="urn:microsoft.com/office/officeart/2005/8/layout/list1"/>
    <dgm:cxn modelId="{9D6E6361-424A-4B18-A3A7-26EE51C2A19F}" type="presParOf" srcId="{20227325-D4A2-4381-A2C0-6A7593AC7F97}" destId="{37CC89CB-6EE9-4AC6-9DA3-A21CAD92D6F9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DCED726-049A-452D-8323-240CDAD0DFAA}" type="doc">
      <dgm:prSet loTypeId="urn:microsoft.com/office/officeart/2005/8/layout/hList1" loCatId="Inbox" qsTypeId="urn:microsoft.com/office/officeart/2005/8/quickstyle/3d2" qsCatId="3D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D72B342D-9DA3-40A6-94C1-D6FC3C796EA2}">
      <dgm:prSet/>
      <dgm:spPr/>
      <dgm:t>
        <a:bodyPr/>
        <a:lstStyle/>
        <a:p>
          <a:r>
            <a:rPr lang="cs-CZ" b="1" baseline="0" dirty="0"/>
            <a:t>Vzdání se odvolání</a:t>
          </a:r>
          <a:endParaRPr lang="en-US" dirty="0"/>
        </a:p>
      </dgm:t>
    </dgm:pt>
    <dgm:pt modelId="{2C822EED-FEFA-4EED-AEE3-9C48B5CE7770}" type="parTrans" cxnId="{ADFDEAD8-97A5-4E1F-AB69-D81B7555CD59}">
      <dgm:prSet/>
      <dgm:spPr/>
      <dgm:t>
        <a:bodyPr/>
        <a:lstStyle/>
        <a:p>
          <a:endParaRPr lang="en-US"/>
        </a:p>
      </dgm:t>
    </dgm:pt>
    <dgm:pt modelId="{8FA74A62-2D53-4919-8B21-5B404F5D4A91}" type="sibTrans" cxnId="{ADFDEAD8-97A5-4E1F-AB69-D81B7555CD59}">
      <dgm:prSet/>
      <dgm:spPr/>
      <dgm:t>
        <a:bodyPr/>
        <a:lstStyle/>
        <a:p>
          <a:endParaRPr lang="en-US"/>
        </a:p>
      </dgm:t>
    </dgm:pt>
    <dgm:pt modelId="{D0A02615-8780-49FC-B804-C55BD6FC121D}">
      <dgm:prSet/>
      <dgm:spPr/>
      <dgm:t>
        <a:bodyPr/>
        <a:lstStyle/>
        <a:p>
          <a:r>
            <a:rPr lang="cs-CZ" i="1" baseline="0"/>
            <a:t>až </a:t>
          </a:r>
          <a:r>
            <a:rPr lang="cs-CZ" b="1" i="1" baseline="0"/>
            <a:t>po vyhlášení</a:t>
          </a:r>
          <a:r>
            <a:rPr lang="cs-CZ" i="1" baseline="0"/>
            <a:t> rozhodnutí soudu I. stupně</a:t>
          </a:r>
          <a:endParaRPr lang="en-US"/>
        </a:p>
      </dgm:t>
    </dgm:pt>
    <dgm:pt modelId="{F1C06F74-78D2-4E90-9D11-A7D74EEC9D08}" type="parTrans" cxnId="{83B3CFA3-42C4-4948-B509-068D30319929}">
      <dgm:prSet/>
      <dgm:spPr/>
      <dgm:t>
        <a:bodyPr/>
        <a:lstStyle/>
        <a:p>
          <a:endParaRPr lang="en-US"/>
        </a:p>
      </dgm:t>
    </dgm:pt>
    <dgm:pt modelId="{525EA814-8BEE-4149-9520-0E84AE69DFF1}" type="sibTrans" cxnId="{83B3CFA3-42C4-4948-B509-068D30319929}">
      <dgm:prSet/>
      <dgm:spPr/>
      <dgm:t>
        <a:bodyPr/>
        <a:lstStyle/>
        <a:p>
          <a:endParaRPr lang="en-US"/>
        </a:p>
      </dgm:t>
    </dgm:pt>
    <dgm:pt modelId="{7E924BC5-2A27-4966-AC56-18ACDAD75024}">
      <dgm:prSet/>
      <dgm:spPr/>
      <dgm:t>
        <a:bodyPr/>
        <a:lstStyle/>
        <a:p>
          <a:r>
            <a:rPr lang="cs-CZ" i="1" baseline="0"/>
            <a:t>důsledkem je nemožnost podat odvolání</a:t>
          </a:r>
          <a:endParaRPr lang="en-US"/>
        </a:p>
      </dgm:t>
    </dgm:pt>
    <dgm:pt modelId="{8CCDF6DA-2102-4E13-B7E7-86F56C785B97}" type="parTrans" cxnId="{11D17D09-5C12-461A-9D06-5E5603B334D8}">
      <dgm:prSet/>
      <dgm:spPr/>
      <dgm:t>
        <a:bodyPr/>
        <a:lstStyle/>
        <a:p>
          <a:endParaRPr lang="en-US"/>
        </a:p>
      </dgm:t>
    </dgm:pt>
    <dgm:pt modelId="{F7332851-B256-4881-B219-39D8F57F3683}" type="sibTrans" cxnId="{11D17D09-5C12-461A-9D06-5E5603B334D8}">
      <dgm:prSet/>
      <dgm:spPr/>
      <dgm:t>
        <a:bodyPr/>
        <a:lstStyle/>
        <a:p>
          <a:endParaRPr lang="en-US"/>
        </a:p>
      </dgm:t>
    </dgm:pt>
    <dgm:pt modelId="{748DE62C-AD2A-48D7-ADB0-BA2C12D7E70F}">
      <dgm:prSet/>
      <dgm:spPr/>
      <dgm:t>
        <a:bodyPr/>
        <a:lstStyle/>
        <a:p>
          <a:r>
            <a:rPr lang="cs-CZ" i="1" baseline="0"/>
            <a:t>vzdají-li se odvolání všichni účastníci, nabude rozhodnutí dříve právní moci</a:t>
          </a:r>
          <a:endParaRPr lang="en-US"/>
        </a:p>
      </dgm:t>
    </dgm:pt>
    <dgm:pt modelId="{18BFE8BD-8601-4838-A242-58E8851ADDF4}" type="parTrans" cxnId="{C1500062-E9DE-4E98-84F5-FF82BC597773}">
      <dgm:prSet/>
      <dgm:spPr/>
      <dgm:t>
        <a:bodyPr/>
        <a:lstStyle/>
        <a:p>
          <a:endParaRPr lang="en-US"/>
        </a:p>
      </dgm:t>
    </dgm:pt>
    <dgm:pt modelId="{12A63F3D-C9E1-4E30-BCC5-E8DBF282C8B2}" type="sibTrans" cxnId="{C1500062-E9DE-4E98-84F5-FF82BC597773}">
      <dgm:prSet/>
      <dgm:spPr/>
      <dgm:t>
        <a:bodyPr/>
        <a:lstStyle/>
        <a:p>
          <a:endParaRPr lang="en-US"/>
        </a:p>
      </dgm:t>
    </dgm:pt>
    <dgm:pt modelId="{F292E9B6-DD24-4B6D-AA9F-426F85EF5BE0}">
      <dgm:prSet/>
      <dgm:spPr/>
      <dgm:t>
        <a:bodyPr/>
        <a:lstStyle/>
        <a:p>
          <a:r>
            <a:rPr lang="cs-CZ" i="1" baseline="0"/>
            <a:t>zjednodušené </a:t>
          </a:r>
          <a:r>
            <a:rPr lang="cs-CZ" b="1" i="1" baseline="0"/>
            <a:t>odůvodnění</a:t>
          </a:r>
          <a:r>
            <a:rPr lang="cs-CZ" i="1" baseline="0"/>
            <a:t> viz § 157 odst. 4</a:t>
          </a:r>
          <a:endParaRPr lang="en-US"/>
        </a:p>
      </dgm:t>
    </dgm:pt>
    <dgm:pt modelId="{2AC043C8-0B95-416A-94B3-C7B0F00C03C2}" type="parTrans" cxnId="{3FE6B3DE-94EA-48D7-8C1C-07F1D0CB00E4}">
      <dgm:prSet/>
      <dgm:spPr/>
      <dgm:t>
        <a:bodyPr/>
        <a:lstStyle/>
        <a:p>
          <a:endParaRPr lang="en-US"/>
        </a:p>
      </dgm:t>
    </dgm:pt>
    <dgm:pt modelId="{B2D0FA64-D509-4B06-96D5-2F9977EF4AF8}" type="sibTrans" cxnId="{3FE6B3DE-94EA-48D7-8C1C-07F1D0CB00E4}">
      <dgm:prSet/>
      <dgm:spPr/>
      <dgm:t>
        <a:bodyPr/>
        <a:lstStyle/>
        <a:p>
          <a:endParaRPr lang="en-US"/>
        </a:p>
      </dgm:t>
    </dgm:pt>
    <dgm:pt modelId="{BF68D1DF-B7FE-4D18-8D02-EA87F48928F4}">
      <dgm:prSet/>
      <dgm:spPr/>
      <dgm:t>
        <a:bodyPr/>
        <a:lstStyle/>
        <a:p>
          <a:r>
            <a:rPr lang="cs-CZ" b="1" baseline="0"/>
            <a:t>Zpětvzetí odvolání</a:t>
          </a:r>
          <a:endParaRPr lang="en-US"/>
        </a:p>
      </dgm:t>
    </dgm:pt>
    <dgm:pt modelId="{1EEAAEA3-A06C-40EC-9E91-08A912AA9A4C}" type="parTrans" cxnId="{2B75F7C0-6C90-48B9-B94F-023F7C9919F0}">
      <dgm:prSet/>
      <dgm:spPr/>
      <dgm:t>
        <a:bodyPr/>
        <a:lstStyle/>
        <a:p>
          <a:endParaRPr lang="en-US"/>
        </a:p>
      </dgm:t>
    </dgm:pt>
    <dgm:pt modelId="{1D797E3F-6209-431B-946D-66297DF23FDA}" type="sibTrans" cxnId="{2B75F7C0-6C90-48B9-B94F-023F7C9919F0}">
      <dgm:prSet/>
      <dgm:spPr/>
      <dgm:t>
        <a:bodyPr/>
        <a:lstStyle/>
        <a:p>
          <a:endParaRPr lang="en-US"/>
        </a:p>
      </dgm:t>
    </dgm:pt>
    <dgm:pt modelId="{6FDFE241-8278-442D-BD72-304D73784D06}">
      <dgm:prSet/>
      <dgm:spPr/>
      <dgm:t>
        <a:bodyPr/>
        <a:lstStyle/>
        <a:p>
          <a:r>
            <a:rPr lang="cs-CZ" i="1" baseline="0"/>
            <a:t>podané odvolání lze vzít zpět až do doby, než o něm odvolací soud rozhodne</a:t>
          </a:r>
          <a:endParaRPr lang="en-US"/>
        </a:p>
      </dgm:t>
    </dgm:pt>
    <dgm:pt modelId="{DA4AB7FC-BA81-4969-B435-04BCB7CA4C2D}" type="parTrans" cxnId="{1CA08866-0E96-49BA-84D1-9CDA05576452}">
      <dgm:prSet/>
      <dgm:spPr/>
      <dgm:t>
        <a:bodyPr/>
        <a:lstStyle/>
        <a:p>
          <a:endParaRPr lang="en-US"/>
        </a:p>
      </dgm:t>
    </dgm:pt>
    <dgm:pt modelId="{0711A7E1-559F-4ECA-B3E1-2337EA8830B8}" type="sibTrans" cxnId="{1CA08866-0E96-49BA-84D1-9CDA05576452}">
      <dgm:prSet/>
      <dgm:spPr/>
      <dgm:t>
        <a:bodyPr/>
        <a:lstStyle/>
        <a:p>
          <a:endParaRPr lang="en-US"/>
        </a:p>
      </dgm:t>
    </dgm:pt>
    <dgm:pt modelId="{C2D33642-AF74-4277-B433-754BA4794BDF}">
      <dgm:prSet/>
      <dgm:spPr/>
      <dgm:t>
        <a:bodyPr/>
        <a:lstStyle/>
        <a:p>
          <a:r>
            <a:rPr lang="cs-CZ" i="1" baseline="0"/>
            <a:t>právní moc nastane, jako by odvolání nebylo vůbec podáno</a:t>
          </a:r>
          <a:endParaRPr lang="en-US"/>
        </a:p>
      </dgm:t>
    </dgm:pt>
    <dgm:pt modelId="{3FDF2FEB-6B9D-45E0-A8B1-E5B72ABCD4DF}" type="parTrans" cxnId="{F8D64E15-4CD7-47DD-BB06-C4333C474C27}">
      <dgm:prSet/>
      <dgm:spPr/>
      <dgm:t>
        <a:bodyPr/>
        <a:lstStyle/>
        <a:p>
          <a:endParaRPr lang="en-US"/>
        </a:p>
      </dgm:t>
    </dgm:pt>
    <dgm:pt modelId="{4E8FDA73-2DF5-4367-A38A-25C95B0D7B0C}" type="sibTrans" cxnId="{F8D64E15-4CD7-47DD-BB06-C4333C474C27}">
      <dgm:prSet/>
      <dgm:spPr/>
      <dgm:t>
        <a:bodyPr/>
        <a:lstStyle/>
        <a:p>
          <a:endParaRPr lang="en-US"/>
        </a:p>
      </dgm:t>
    </dgm:pt>
    <dgm:pt modelId="{B06BD20C-F03A-4D0B-9366-FB6BC883ECAE}">
      <dgm:prSet/>
      <dgm:spPr/>
      <dgm:t>
        <a:bodyPr/>
        <a:lstStyle/>
        <a:p>
          <a:r>
            <a:rPr lang="cs-CZ" i="1" baseline="0"/>
            <a:t>smysl: zábrana účelovému oddalování nabytí právní moci</a:t>
          </a:r>
          <a:endParaRPr lang="en-US"/>
        </a:p>
      </dgm:t>
    </dgm:pt>
    <dgm:pt modelId="{60E3F85F-3E12-4398-B29B-51A94C441B4E}" type="parTrans" cxnId="{C0E224A2-0268-48B4-A21E-322088DC4A98}">
      <dgm:prSet/>
      <dgm:spPr/>
      <dgm:t>
        <a:bodyPr/>
        <a:lstStyle/>
        <a:p>
          <a:endParaRPr lang="en-US"/>
        </a:p>
      </dgm:t>
    </dgm:pt>
    <dgm:pt modelId="{0903690C-9163-436E-9F22-BDD8972F4B89}" type="sibTrans" cxnId="{C0E224A2-0268-48B4-A21E-322088DC4A98}">
      <dgm:prSet/>
      <dgm:spPr/>
      <dgm:t>
        <a:bodyPr/>
        <a:lstStyle/>
        <a:p>
          <a:endParaRPr lang="en-US"/>
        </a:p>
      </dgm:t>
    </dgm:pt>
    <dgm:pt modelId="{C8A24700-770D-4B85-B22B-513BD0400C9D}">
      <dgm:prSet/>
      <dgm:spPr/>
      <dgm:t>
        <a:bodyPr/>
        <a:lstStyle/>
        <a:p>
          <a:r>
            <a:rPr lang="cs-CZ" i="1" baseline="0"/>
            <a:t>jinak ve statusových věcech manželských a partnerských (např. § 381 ZŘS)</a:t>
          </a:r>
          <a:endParaRPr lang="en-US"/>
        </a:p>
      </dgm:t>
    </dgm:pt>
    <dgm:pt modelId="{DD7F6BD5-15B0-4C89-BE9E-C98D1810D0C2}" type="parTrans" cxnId="{B64149A1-F40C-4C58-B9AD-ABDC23F42BDA}">
      <dgm:prSet/>
      <dgm:spPr/>
      <dgm:t>
        <a:bodyPr/>
        <a:lstStyle/>
        <a:p>
          <a:endParaRPr lang="en-US"/>
        </a:p>
      </dgm:t>
    </dgm:pt>
    <dgm:pt modelId="{75A95C3E-0FE6-4D53-A801-53FBC1248044}" type="sibTrans" cxnId="{B64149A1-F40C-4C58-B9AD-ABDC23F42BDA}">
      <dgm:prSet/>
      <dgm:spPr/>
      <dgm:t>
        <a:bodyPr/>
        <a:lstStyle/>
        <a:p>
          <a:endParaRPr lang="en-US"/>
        </a:p>
      </dgm:t>
    </dgm:pt>
    <dgm:pt modelId="{E52121BD-324D-4CCC-89C8-EAB788D022F2}" type="pres">
      <dgm:prSet presAssocID="{8DCED726-049A-452D-8323-240CDAD0DFAA}" presName="Name0" presStyleCnt="0">
        <dgm:presLayoutVars>
          <dgm:dir/>
          <dgm:animLvl val="lvl"/>
          <dgm:resizeHandles val="exact"/>
        </dgm:presLayoutVars>
      </dgm:prSet>
      <dgm:spPr/>
    </dgm:pt>
    <dgm:pt modelId="{1C68BB00-A6C1-4857-9832-C02A82FF9739}" type="pres">
      <dgm:prSet presAssocID="{D72B342D-9DA3-40A6-94C1-D6FC3C796EA2}" presName="composite" presStyleCnt="0"/>
      <dgm:spPr/>
    </dgm:pt>
    <dgm:pt modelId="{FFBA98FA-2AC2-4475-8D9B-378AB0527988}" type="pres">
      <dgm:prSet presAssocID="{D72B342D-9DA3-40A6-94C1-D6FC3C796EA2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20D4FD5F-C20A-437C-B547-42779EAC7241}" type="pres">
      <dgm:prSet presAssocID="{D72B342D-9DA3-40A6-94C1-D6FC3C796EA2}" presName="desTx" presStyleLbl="alignAccFollowNode1" presStyleIdx="0" presStyleCnt="2">
        <dgm:presLayoutVars>
          <dgm:bulletEnabled val="1"/>
        </dgm:presLayoutVars>
      </dgm:prSet>
      <dgm:spPr/>
    </dgm:pt>
    <dgm:pt modelId="{DFC9800E-739B-4F9D-AEB6-B6D876D576BC}" type="pres">
      <dgm:prSet presAssocID="{8FA74A62-2D53-4919-8B21-5B404F5D4A91}" presName="space" presStyleCnt="0"/>
      <dgm:spPr/>
    </dgm:pt>
    <dgm:pt modelId="{5A281A7F-7769-4CBB-A152-6C8C39316A66}" type="pres">
      <dgm:prSet presAssocID="{BF68D1DF-B7FE-4D18-8D02-EA87F48928F4}" presName="composite" presStyleCnt="0"/>
      <dgm:spPr/>
    </dgm:pt>
    <dgm:pt modelId="{C2ADDF88-7D1B-4D3E-B0FD-63B244B1C2A0}" type="pres">
      <dgm:prSet presAssocID="{BF68D1DF-B7FE-4D18-8D02-EA87F48928F4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9BCEA126-2FCB-4A9A-ABD5-C8C5828842E3}" type="pres">
      <dgm:prSet presAssocID="{BF68D1DF-B7FE-4D18-8D02-EA87F48928F4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EA43BA05-7888-4F6A-9B9C-B34C1A34B20B}" type="presOf" srcId="{6FDFE241-8278-442D-BD72-304D73784D06}" destId="{9BCEA126-2FCB-4A9A-ABD5-C8C5828842E3}" srcOrd="0" destOrd="0" presId="urn:microsoft.com/office/officeart/2005/8/layout/hList1"/>
    <dgm:cxn modelId="{11D17D09-5C12-461A-9D06-5E5603B334D8}" srcId="{D72B342D-9DA3-40A6-94C1-D6FC3C796EA2}" destId="{7E924BC5-2A27-4966-AC56-18ACDAD75024}" srcOrd="1" destOrd="0" parTransId="{8CCDF6DA-2102-4E13-B7E7-86F56C785B97}" sibTransId="{F7332851-B256-4881-B219-39D8F57F3683}"/>
    <dgm:cxn modelId="{F8D64E15-4CD7-47DD-BB06-C4333C474C27}" srcId="{BF68D1DF-B7FE-4D18-8D02-EA87F48928F4}" destId="{C2D33642-AF74-4277-B433-754BA4794BDF}" srcOrd="1" destOrd="0" parTransId="{3FDF2FEB-6B9D-45E0-A8B1-E5B72ABCD4DF}" sibTransId="{4E8FDA73-2DF5-4367-A38A-25C95B0D7B0C}"/>
    <dgm:cxn modelId="{E647EB1A-6A3A-4E6A-9EDB-96FBE7EA07B2}" type="presOf" srcId="{7E924BC5-2A27-4966-AC56-18ACDAD75024}" destId="{20D4FD5F-C20A-437C-B547-42779EAC7241}" srcOrd="0" destOrd="1" presId="urn:microsoft.com/office/officeart/2005/8/layout/hList1"/>
    <dgm:cxn modelId="{2CF3BE1B-B9D0-41E1-898A-283FDF88819E}" type="presOf" srcId="{748DE62C-AD2A-48D7-ADB0-BA2C12D7E70F}" destId="{20D4FD5F-C20A-437C-B547-42779EAC7241}" srcOrd="0" destOrd="2" presId="urn:microsoft.com/office/officeart/2005/8/layout/hList1"/>
    <dgm:cxn modelId="{CD06CC23-410E-4076-921F-19C20C69C618}" type="presOf" srcId="{C2D33642-AF74-4277-B433-754BA4794BDF}" destId="{9BCEA126-2FCB-4A9A-ABD5-C8C5828842E3}" srcOrd="0" destOrd="1" presId="urn:microsoft.com/office/officeart/2005/8/layout/hList1"/>
    <dgm:cxn modelId="{C1500062-E9DE-4E98-84F5-FF82BC597773}" srcId="{D72B342D-9DA3-40A6-94C1-D6FC3C796EA2}" destId="{748DE62C-AD2A-48D7-ADB0-BA2C12D7E70F}" srcOrd="2" destOrd="0" parTransId="{18BFE8BD-8601-4838-A242-58E8851ADDF4}" sibTransId="{12A63F3D-C9E1-4E30-BCC5-E8DBF282C8B2}"/>
    <dgm:cxn modelId="{1CA08866-0E96-49BA-84D1-9CDA05576452}" srcId="{BF68D1DF-B7FE-4D18-8D02-EA87F48928F4}" destId="{6FDFE241-8278-442D-BD72-304D73784D06}" srcOrd="0" destOrd="0" parTransId="{DA4AB7FC-BA81-4969-B435-04BCB7CA4C2D}" sibTransId="{0711A7E1-559F-4ECA-B3E1-2337EA8830B8}"/>
    <dgm:cxn modelId="{19482549-6208-445A-839A-9213B948B651}" type="presOf" srcId="{F292E9B6-DD24-4B6D-AA9F-426F85EF5BE0}" destId="{20D4FD5F-C20A-437C-B547-42779EAC7241}" srcOrd="0" destOrd="3" presId="urn:microsoft.com/office/officeart/2005/8/layout/hList1"/>
    <dgm:cxn modelId="{D543564B-333D-4DD2-93DF-8627DD0183A1}" type="presOf" srcId="{B06BD20C-F03A-4D0B-9366-FB6BC883ECAE}" destId="{9BCEA126-2FCB-4A9A-ABD5-C8C5828842E3}" srcOrd="0" destOrd="2" presId="urn:microsoft.com/office/officeart/2005/8/layout/hList1"/>
    <dgm:cxn modelId="{2B17AC82-23B0-4B11-A986-97F946B4B6F4}" type="presOf" srcId="{D72B342D-9DA3-40A6-94C1-D6FC3C796EA2}" destId="{FFBA98FA-2AC2-4475-8D9B-378AB0527988}" srcOrd="0" destOrd="0" presId="urn:microsoft.com/office/officeart/2005/8/layout/hList1"/>
    <dgm:cxn modelId="{BE8B5A8B-DC67-4D9E-B149-D64D2EC8688E}" type="presOf" srcId="{C8A24700-770D-4B85-B22B-513BD0400C9D}" destId="{9BCEA126-2FCB-4A9A-ABD5-C8C5828842E3}" srcOrd="0" destOrd="3" presId="urn:microsoft.com/office/officeart/2005/8/layout/hList1"/>
    <dgm:cxn modelId="{B64149A1-F40C-4C58-B9AD-ABDC23F42BDA}" srcId="{BF68D1DF-B7FE-4D18-8D02-EA87F48928F4}" destId="{C8A24700-770D-4B85-B22B-513BD0400C9D}" srcOrd="3" destOrd="0" parTransId="{DD7F6BD5-15B0-4C89-BE9E-C98D1810D0C2}" sibTransId="{75A95C3E-0FE6-4D53-A801-53FBC1248044}"/>
    <dgm:cxn modelId="{C0E224A2-0268-48B4-A21E-322088DC4A98}" srcId="{BF68D1DF-B7FE-4D18-8D02-EA87F48928F4}" destId="{B06BD20C-F03A-4D0B-9366-FB6BC883ECAE}" srcOrd="2" destOrd="0" parTransId="{60E3F85F-3E12-4398-B29B-51A94C441B4E}" sibTransId="{0903690C-9163-436E-9F22-BDD8972F4B89}"/>
    <dgm:cxn modelId="{9E773DA2-3C89-46CE-B1CE-45DDC5F91C69}" type="presOf" srcId="{BF68D1DF-B7FE-4D18-8D02-EA87F48928F4}" destId="{C2ADDF88-7D1B-4D3E-B0FD-63B244B1C2A0}" srcOrd="0" destOrd="0" presId="urn:microsoft.com/office/officeart/2005/8/layout/hList1"/>
    <dgm:cxn modelId="{83B3CFA3-42C4-4948-B509-068D30319929}" srcId="{D72B342D-9DA3-40A6-94C1-D6FC3C796EA2}" destId="{D0A02615-8780-49FC-B804-C55BD6FC121D}" srcOrd="0" destOrd="0" parTransId="{F1C06F74-78D2-4E90-9D11-A7D74EEC9D08}" sibTransId="{525EA814-8BEE-4149-9520-0E84AE69DFF1}"/>
    <dgm:cxn modelId="{9C73B9B5-13F3-4DC8-900A-7F1BB9F3EF29}" type="presOf" srcId="{8DCED726-049A-452D-8323-240CDAD0DFAA}" destId="{E52121BD-324D-4CCC-89C8-EAB788D022F2}" srcOrd="0" destOrd="0" presId="urn:microsoft.com/office/officeart/2005/8/layout/hList1"/>
    <dgm:cxn modelId="{7AD5C3C0-E233-4CC2-AEC5-4160A0AD49B9}" type="presOf" srcId="{D0A02615-8780-49FC-B804-C55BD6FC121D}" destId="{20D4FD5F-C20A-437C-B547-42779EAC7241}" srcOrd="0" destOrd="0" presId="urn:microsoft.com/office/officeart/2005/8/layout/hList1"/>
    <dgm:cxn modelId="{2B75F7C0-6C90-48B9-B94F-023F7C9919F0}" srcId="{8DCED726-049A-452D-8323-240CDAD0DFAA}" destId="{BF68D1DF-B7FE-4D18-8D02-EA87F48928F4}" srcOrd="1" destOrd="0" parTransId="{1EEAAEA3-A06C-40EC-9E91-08A912AA9A4C}" sibTransId="{1D797E3F-6209-431B-946D-66297DF23FDA}"/>
    <dgm:cxn modelId="{ADFDEAD8-97A5-4E1F-AB69-D81B7555CD59}" srcId="{8DCED726-049A-452D-8323-240CDAD0DFAA}" destId="{D72B342D-9DA3-40A6-94C1-D6FC3C796EA2}" srcOrd="0" destOrd="0" parTransId="{2C822EED-FEFA-4EED-AEE3-9C48B5CE7770}" sibTransId="{8FA74A62-2D53-4919-8B21-5B404F5D4A91}"/>
    <dgm:cxn modelId="{3FE6B3DE-94EA-48D7-8C1C-07F1D0CB00E4}" srcId="{D72B342D-9DA3-40A6-94C1-D6FC3C796EA2}" destId="{F292E9B6-DD24-4B6D-AA9F-426F85EF5BE0}" srcOrd="3" destOrd="0" parTransId="{2AC043C8-0B95-416A-94B3-C7B0F00C03C2}" sibTransId="{B2D0FA64-D509-4B06-96D5-2F9977EF4AF8}"/>
    <dgm:cxn modelId="{E31AF34E-7ECC-4224-9806-A899C6B34DEF}" type="presParOf" srcId="{E52121BD-324D-4CCC-89C8-EAB788D022F2}" destId="{1C68BB00-A6C1-4857-9832-C02A82FF9739}" srcOrd="0" destOrd="0" presId="urn:microsoft.com/office/officeart/2005/8/layout/hList1"/>
    <dgm:cxn modelId="{3CC09FD9-FB12-4236-BB42-8919D9815CC1}" type="presParOf" srcId="{1C68BB00-A6C1-4857-9832-C02A82FF9739}" destId="{FFBA98FA-2AC2-4475-8D9B-378AB0527988}" srcOrd="0" destOrd="0" presId="urn:microsoft.com/office/officeart/2005/8/layout/hList1"/>
    <dgm:cxn modelId="{0C65241F-724A-4C02-BF4C-2641342DE05C}" type="presParOf" srcId="{1C68BB00-A6C1-4857-9832-C02A82FF9739}" destId="{20D4FD5F-C20A-437C-B547-42779EAC7241}" srcOrd="1" destOrd="0" presId="urn:microsoft.com/office/officeart/2005/8/layout/hList1"/>
    <dgm:cxn modelId="{AF017583-B5D0-4998-AD24-360CD7ACB217}" type="presParOf" srcId="{E52121BD-324D-4CCC-89C8-EAB788D022F2}" destId="{DFC9800E-739B-4F9D-AEB6-B6D876D576BC}" srcOrd="1" destOrd="0" presId="urn:microsoft.com/office/officeart/2005/8/layout/hList1"/>
    <dgm:cxn modelId="{26D153B8-F36A-4CE1-AF96-D06694E07D34}" type="presParOf" srcId="{E52121BD-324D-4CCC-89C8-EAB788D022F2}" destId="{5A281A7F-7769-4CBB-A152-6C8C39316A66}" srcOrd="2" destOrd="0" presId="urn:microsoft.com/office/officeart/2005/8/layout/hList1"/>
    <dgm:cxn modelId="{492325F7-D140-414F-81CD-4B70176D78A4}" type="presParOf" srcId="{5A281A7F-7769-4CBB-A152-6C8C39316A66}" destId="{C2ADDF88-7D1B-4D3E-B0FD-63B244B1C2A0}" srcOrd="0" destOrd="0" presId="urn:microsoft.com/office/officeart/2005/8/layout/hList1"/>
    <dgm:cxn modelId="{8982AEBD-7158-4864-B25D-A8F92852F053}" type="presParOf" srcId="{5A281A7F-7769-4CBB-A152-6C8C39316A66}" destId="{9BCEA126-2FCB-4A9A-ABD5-C8C5828842E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7FB55BCA-3294-4384-86CE-20A6B6F02956}" type="doc">
      <dgm:prSet loTypeId="urn:microsoft.com/office/officeart/2005/8/layout/list1" loCatId="Inbox" qsTypeId="urn:microsoft.com/office/officeart/2005/8/quickstyle/simple3" qsCatId="simple" csTypeId="urn:microsoft.com/office/officeart/2005/8/colors/accent4_1" csCatId="accent4"/>
      <dgm:spPr/>
      <dgm:t>
        <a:bodyPr/>
        <a:lstStyle/>
        <a:p>
          <a:endParaRPr lang="en-US"/>
        </a:p>
      </dgm:t>
    </dgm:pt>
    <dgm:pt modelId="{7F5EF685-4F45-43B9-905A-B10E90D56DF8}">
      <dgm:prSet/>
      <dgm:spPr/>
      <dgm:t>
        <a:bodyPr/>
        <a:lstStyle/>
        <a:p>
          <a:r>
            <a:rPr lang="cs-CZ" baseline="0"/>
            <a:t>Výzva soudu I. stupně k odstranění této vady (§ 209 + § 43)</a:t>
          </a:r>
          <a:endParaRPr lang="en-US"/>
        </a:p>
      </dgm:t>
    </dgm:pt>
    <dgm:pt modelId="{9B292683-BF2B-4A4C-873D-7451B3B5528D}" type="parTrans" cxnId="{F4588C4B-64E7-4BCA-B6CC-B7336A722395}">
      <dgm:prSet/>
      <dgm:spPr/>
      <dgm:t>
        <a:bodyPr/>
        <a:lstStyle/>
        <a:p>
          <a:endParaRPr lang="en-US"/>
        </a:p>
      </dgm:t>
    </dgm:pt>
    <dgm:pt modelId="{A27E1D46-863D-4C28-AF57-6E6E1A8639F5}" type="sibTrans" cxnId="{F4588C4B-64E7-4BCA-B6CC-B7336A722395}">
      <dgm:prSet/>
      <dgm:spPr/>
      <dgm:t>
        <a:bodyPr/>
        <a:lstStyle/>
        <a:p>
          <a:endParaRPr lang="en-US"/>
        </a:p>
      </dgm:t>
    </dgm:pt>
    <dgm:pt modelId="{C256B530-3A4E-4D84-9E04-5FDE9292634A}">
      <dgm:prSet/>
      <dgm:spPr/>
      <dgm:t>
        <a:bodyPr/>
        <a:lstStyle/>
        <a:p>
          <a:r>
            <a:rPr lang="cs-CZ" baseline="0"/>
            <a:t>Není-li přes výzvu uveden </a:t>
          </a:r>
          <a:r>
            <a:rPr lang="cs-CZ" b="1" baseline="0"/>
            <a:t>žádný</a:t>
          </a:r>
          <a:r>
            <a:rPr lang="cs-CZ" baseline="0"/>
            <a:t> odvolací důvod</a:t>
          </a:r>
          <a:endParaRPr lang="en-US"/>
        </a:p>
      </dgm:t>
    </dgm:pt>
    <dgm:pt modelId="{BA9D862E-F87A-43CF-AEE2-997407A9ECFD}" type="parTrans" cxnId="{EE8EE9A2-B222-4F7C-92C7-4A64DF98A5D2}">
      <dgm:prSet/>
      <dgm:spPr/>
      <dgm:t>
        <a:bodyPr/>
        <a:lstStyle/>
        <a:p>
          <a:endParaRPr lang="en-US"/>
        </a:p>
      </dgm:t>
    </dgm:pt>
    <dgm:pt modelId="{2F366C84-C823-43D6-B7BD-A901791971EE}" type="sibTrans" cxnId="{EE8EE9A2-B222-4F7C-92C7-4A64DF98A5D2}">
      <dgm:prSet/>
      <dgm:spPr/>
      <dgm:t>
        <a:bodyPr/>
        <a:lstStyle/>
        <a:p>
          <a:endParaRPr lang="en-US"/>
        </a:p>
      </dgm:t>
    </dgm:pt>
    <dgm:pt modelId="{98346EBA-033A-4C63-875D-20A797E0252B}">
      <dgm:prSet/>
      <dgm:spPr/>
      <dgm:t>
        <a:bodyPr/>
        <a:lstStyle/>
        <a:p>
          <a:r>
            <a:rPr lang="cs-CZ" i="1" baseline="0" dirty="0"/>
            <a:t>odvolání proti meritornímu rozhodnutí se </a:t>
          </a:r>
          <a:r>
            <a:rPr lang="cs-CZ" b="1" i="1" baseline="0" dirty="0"/>
            <a:t>odmítne</a:t>
          </a:r>
          <a:endParaRPr lang="en-US" dirty="0"/>
        </a:p>
      </dgm:t>
    </dgm:pt>
    <dgm:pt modelId="{5D4BF8D9-FB78-4141-8648-15579302E17A}" type="parTrans" cxnId="{3473B473-07C0-46DE-843C-112C992E0AA4}">
      <dgm:prSet/>
      <dgm:spPr/>
      <dgm:t>
        <a:bodyPr/>
        <a:lstStyle/>
        <a:p>
          <a:endParaRPr lang="en-US"/>
        </a:p>
      </dgm:t>
    </dgm:pt>
    <dgm:pt modelId="{0FC89271-B0FC-4885-8245-5A83A5009300}" type="sibTrans" cxnId="{3473B473-07C0-46DE-843C-112C992E0AA4}">
      <dgm:prSet/>
      <dgm:spPr/>
      <dgm:t>
        <a:bodyPr/>
        <a:lstStyle/>
        <a:p>
          <a:endParaRPr lang="en-US"/>
        </a:p>
      </dgm:t>
    </dgm:pt>
    <dgm:pt modelId="{1926CBED-6C67-4B66-9123-3EA27A489FD7}">
      <dgm:prSet/>
      <dgm:spPr/>
      <dgm:t>
        <a:bodyPr/>
        <a:lstStyle/>
        <a:p>
          <a:r>
            <a:rPr lang="cs-CZ" b="1" i="1" baseline="0"/>
            <a:t>nebrání to přezkumu</a:t>
          </a:r>
          <a:r>
            <a:rPr lang="cs-CZ" i="1" baseline="0"/>
            <a:t>, jde-li o odvolání proti rozhodnutí procesní povahy nebo v nesporném řízení</a:t>
          </a:r>
          <a:endParaRPr lang="en-US"/>
        </a:p>
      </dgm:t>
    </dgm:pt>
    <dgm:pt modelId="{2401EE9E-8698-4E2E-9D50-ED33BCF7CA24}" type="parTrans" cxnId="{0069CB83-5C75-4FC6-BBC6-1A36A6038B4B}">
      <dgm:prSet/>
      <dgm:spPr/>
      <dgm:t>
        <a:bodyPr/>
        <a:lstStyle/>
        <a:p>
          <a:endParaRPr lang="en-US"/>
        </a:p>
      </dgm:t>
    </dgm:pt>
    <dgm:pt modelId="{0C12C5C3-019C-4471-A706-0A209BB6732C}" type="sibTrans" cxnId="{0069CB83-5C75-4FC6-BBC6-1A36A6038B4B}">
      <dgm:prSet/>
      <dgm:spPr/>
      <dgm:t>
        <a:bodyPr/>
        <a:lstStyle/>
        <a:p>
          <a:endParaRPr lang="en-US"/>
        </a:p>
      </dgm:t>
    </dgm:pt>
    <dgm:pt modelId="{189015BC-E6DE-4D63-A6ED-780EFC27A9C5}" type="pres">
      <dgm:prSet presAssocID="{7FB55BCA-3294-4384-86CE-20A6B6F02956}" presName="linear" presStyleCnt="0">
        <dgm:presLayoutVars>
          <dgm:dir/>
          <dgm:animLvl val="lvl"/>
          <dgm:resizeHandles val="exact"/>
        </dgm:presLayoutVars>
      </dgm:prSet>
      <dgm:spPr/>
    </dgm:pt>
    <dgm:pt modelId="{BC658C20-0B48-4CEB-9C6A-995611F4A1D4}" type="pres">
      <dgm:prSet presAssocID="{7F5EF685-4F45-43B9-905A-B10E90D56DF8}" presName="parentLin" presStyleCnt="0"/>
      <dgm:spPr/>
    </dgm:pt>
    <dgm:pt modelId="{96649213-23C3-44E0-84A0-39DF0352A5EA}" type="pres">
      <dgm:prSet presAssocID="{7F5EF685-4F45-43B9-905A-B10E90D56DF8}" presName="parentLeftMargin" presStyleLbl="node1" presStyleIdx="0" presStyleCnt="2"/>
      <dgm:spPr/>
    </dgm:pt>
    <dgm:pt modelId="{0C765C37-3A30-4FC4-9FAA-4D143602E8F1}" type="pres">
      <dgm:prSet presAssocID="{7F5EF685-4F45-43B9-905A-B10E90D56DF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45B5EE6-926D-47AA-9424-6CBA469750F9}" type="pres">
      <dgm:prSet presAssocID="{7F5EF685-4F45-43B9-905A-B10E90D56DF8}" presName="negativeSpace" presStyleCnt="0"/>
      <dgm:spPr/>
    </dgm:pt>
    <dgm:pt modelId="{D80DD815-7BBF-4167-A97C-91DB18C0A553}" type="pres">
      <dgm:prSet presAssocID="{7F5EF685-4F45-43B9-905A-B10E90D56DF8}" presName="childText" presStyleLbl="conFgAcc1" presStyleIdx="0" presStyleCnt="2">
        <dgm:presLayoutVars>
          <dgm:bulletEnabled val="1"/>
        </dgm:presLayoutVars>
      </dgm:prSet>
      <dgm:spPr/>
    </dgm:pt>
    <dgm:pt modelId="{3016D506-39A8-4A9C-AC06-CFEC49DC4FB0}" type="pres">
      <dgm:prSet presAssocID="{A27E1D46-863D-4C28-AF57-6E6E1A8639F5}" presName="spaceBetweenRectangles" presStyleCnt="0"/>
      <dgm:spPr/>
    </dgm:pt>
    <dgm:pt modelId="{181FA488-42F1-4B2B-ABFE-FF1E9B0AD512}" type="pres">
      <dgm:prSet presAssocID="{C256B530-3A4E-4D84-9E04-5FDE9292634A}" presName="parentLin" presStyleCnt="0"/>
      <dgm:spPr/>
    </dgm:pt>
    <dgm:pt modelId="{09871FD2-2CF9-44F6-B39C-BD5204175B60}" type="pres">
      <dgm:prSet presAssocID="{C256B530-3A4E-4D84-9E04-5FDE9292634A}" presName="parentLeftMargin" presStyleLbl="node1" presStyleIdx="0" presStyleCnt="2"/>
      <dgm:spPr/>
    </dgm:pt>
    <dgm:pt modelId="{1989A8C7-7516-41F3-94ED-B5BA16D6BE8F}" type="pres">
      <dgm:prSet presAssocID="{C256B530-3A4E-4D84-9E04-5FDE9292634A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A54621CA-C822-45AB-80A1-57D8E966D261}" type="pres">
      <dgm:prSet presAssocID="{C256B530-3A4E-4D84-9E04-5FDE9292634A}" presName="negativeSpace" presStyleCnt="0"/>
      <dgm:spPr/>
    </dgm:pt>
    <dgm:pt modelId="{90C0D480-DD19-4FCD-A24C-207DE1E6EE74}" type="pres">
      <dgm:prSet presAssocID="{C256B530-3A4E-4D84-9E04-5FDE9292634A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2B271300-3835-459B-BE93-5C59CC90CBE7}" type="presOf" srcId="{98346EBA-033A-4C63-875D-20A797E0252B}" destId="{90C0D480-DD19-4FCD-A24C-207DE1E6EE74}" srcOrd="0" destOrd="0" presId="urn:microsoft.com/office/officeart/2005/8/layout/list1"/>
    <dgm:cxn modelId="{BD980C17-131E-4F96-A673-740121469B42}" type="presOf" srcId="{1926CBED-6C67-4B66-9123-3EA27A489FD7}" destId="{90C0D480-DD19-4FCD-A24C-207DE1E6EE74}" srcOrd="0" destOrd="1" presId="urn:microsoft.com/office/officeart/2005/8/layout/list1"/>
    <dgm:cxn modelId="{F4588C4B-64E7-4BCA-B6CC-B7336A722395}" srcId="{7FB55BCA-3294-4384-86CE-20A6B6F02956}" destId="{7F5EF685-4F45-43B9-905A-B10E90D56DF8}" srcOrd="0" destOrd="0" parTransId="{9B292683-BF2B-4A4C-873D-7451B3B5528D}" sibTransId="{A27E1D46-863D-4C28-AF57-6E6E1A8639F5}"/>
    <dgm:cxn modelId="{C629CE6C-7B2A-48D0-BB9A-1322EF32ACDD}" type="presOf" srcId="{7F5EF685-4F45-43B9-905A-B10E90D56DF8}" destId="{0C765C37-3A30-4FC4-9FAA-4D143602E8F1}" srcOrd="1" destOrd="0" presId="urn:microsoft.com/office/officeart/2005/8/layout/list1"/>
    <dgm:cxn modelId="{3473B473-07C0-46DE-843C-112C992E0AA4}" srcId="{C256B530-3A4E-4D84-9E04-5FDE9292634A}" destId="{98346EBA-033A-4C63-875D-20A797E0252B}" srcOrd="0" destOrd="0" parTransId="{5D4BF8D9-FB78-4141-8648-15579302E17A}" sibTransId="{0FC89271-B0FC-4885-8245-5A83A5009300}"/>
    <dgm:cxn modelId="{EDDA0280-86C9-469F-AA4C-25A913ACA51C}" type="presOf" srcId="{C256B530-3A4E-4D84-9E04-5FDE9292634A}" destId="{09871FD2-2CF9-44F6-B39C-BD5204175B60}" srcOrd="0" destOrd="0" presId="urn:microsoft.com/office/officeart/2005/8/layout/list1"/>
    <dgm:cxn modelId="{0069CB83-5C75-4FC6-BBC6-1A36A6038B4B}" srcId="{C256B530-3A4E-4D84-9E04-5FDE9292634A}" destId="{1926CBED-6C67-4B66-9123-3EA27A489FD7}" srcOrd="1" destOrd="0" parTransId="{2401EE9E-8698-4E2E-9D50-ED33BCF7CA24}" sibTransId="{0C12C5C3-019C-4471-A706-0A209BB6732C}"/>
    <dgm:cxn modelId="{3871CD94-5996-44F6-A734-C393868383EB}" type="presOf" srcId="{7FB55BCA-3294-4384-86CE-20A6B6F02956}" destId="{189015BC-E6DE-4D63-A6ED-780EFC27A9C5}" srcOrd="0" destOrd="0" presId="urn:microsoft.com/office/officeart/2005/8/layout/list1"/>
    <dgm:cxn modelId="{3B2CA299-32AD-42A6-A9FC-4C07ED1554BD}" type="presOf" srcId="{7F5EF685-4F45-43B9-905A-B10E90D56DF8}" destId="{96649213-23C3-44E0-84A0-39DF0352A5EA}" srcOrd="0" destOrd="0" presId="urn:microsoft.com/office/officeart/2005/8/layout/list1"/>
    <dgm:cxn modelId="{5E02B89E-701F-4A94-A68F-388B7D412AC3}" type="presOf" srcId="{C256B530-3A4E-4D84-9E04-5FDE9292634A}" destId="{1989A8C7-7516-41F3-94ED-B5BA16D6BE8F}" srcOrd="1" destOrd="0" presId="urn:microsoft.com/office/officeart/2005/8/layout/list1"/>
    <dgm:cxn modelId="{EE8EE9A2-B222-4F7C-92C7-4A64DF98A5D2}" srcId="{7FB55BCA-3294-4384-86CE-20A6B6F02956}" destId="{C256B530-3A4E-4D84-9E04-5FDE9292634A}" srcOrd="1" destOrd="0" parTransId="{BA9D862E-F87A-43CF-AEE2-997407A9ECFD}" sibTransId="{2F366C84-C823-43D6-B7BD-A901791971EE}"/>
    <dgm:cxn modelId="{70F2D753-20CE-439F-8B43-C3FEE476D2D3}" type="presParOf" srcId="{189015BC-E6DE-4D63-A6ED-780EFC27A9C5}" destId="{BC658C20-0B48-4CEB-9C6A-995611F4A1D4}" srcOrd="0" destOrd="0" presId="urn:microsoft.com/office/officeart/2005/8/layout/list1"/>
    <dgm:cxn modelId="{59A9CAC0-7C96-4137-B4F6-A4B1D24B0D50}" type="presParOf" srcId="{BC658C20-0B48-4CEB-9C6A-995611F4A1D4}" destId="{96649213-23C3-44E0-84A0-39DF0352A5EA}" srcOrd="0" destOrd="0" presId="urn:microsoft.com/office/officeart/2005/8/layout/list1"/>
    <dgm:cxn modelId="{54C87BEC-D8D9-4809-8BBE-23B200C7FE8F}" type="presParOf" srcId="{BC658C20-0B48-4CEB-9C6A-995611F4A1D4}" destId="{0C765C37-3A30-4FC4-9FAA-4D143602E8F1}" srcOrd="1" destOrd="0" presId="urn:microsoft.com/office/officeart/2005/8/layout/list1"/>
    <dgm:cxn modelId="{ABF389F3-D9DE-403D-BFA0-489FB4E3F3BA}" type="presParOf" srcId="{189015BC-E6DE-4D63-A6ED-780EFC27A9C5}" destId="{A45B5EE6-926D-47AA-9424-6CBA469750F9}" srcOrd="1" destOrd="0" presId="urn:microsoft.com/office/officeart/2005/8/layout/list1"/>
    <dgm:cxn modelId="{DCE4A06A-8E91-431D-B90F-0B4FC9312DC5}" type="presParOf" srcId="{189015BC-E6DE-4D63-A6ED-780EFC27A9C5}" destId="{D80DD815-7BBF-4167-A97C-91DB18C0A553}" srcOrd="2" destOrd="0" presId="urn:microsoft.com/office/officeart/2005/8/layout/list1"/>
    <dgm:cxn modelId="{70EDCDC2-D985-4717-A000-01C245DA3B01}" type="presParOf" srcId="{189015BC-E6DE-4D63-A6ED-780EFC27A9C5}" destId="{3016D506-39A8-4A9C-AC06-CFEC49DC4FB0}" srcOrd="3" destOrd="0" presId="urn:microsoft.com/office/officeart/2005/8/layout/list1"/>
    <dgm:cxn modelId="{7D763204-C58A-4B1B-99A8-C7348D6840A8}" type="presParOf" srcId="{189015BC-E6DE-4D63-A6ED-780EFC27A9C5}" destId="{181FA488-42F1-4B2B-ABFE-FF1E9B0AD512}" srcOrd="4" destOrd="0" presId="urn:microsoft.com/office/officeart/2005/8/layout/list1"/>
    <dgm:cxn modelId="{2A4B7FE1-96E0-4829-969E-8F87E92A1F9E}" type="presParOf" srcId="{181FA488-42F1-4B2B-ABFE-FF1E9B0AD512}" destId="{09871FD2-2CF9-44F6-B39C-BD5204175B60}" srcOrd="0" destOrd="0" presId="urn:microsoft.com/office/officeart/2005/8/layout/list1"/>
    <dgm:cxn modelId="{5D637A8F-226F-4CEB-AFE6-27AD85AA64D3}" type="presParOf" srcId="{181FA488-42F1-4B2B-ABFE-FF1E9B0AD512}" destId="{1989A8C7-7516-41F3-94ED-B5BA16D6BE8F}" srcOrd="1" destOrd="0" presId="urn:microsoft.com/office/officeart/2005/8/layout/list1"/>
    <dgm:cxn modelId="{E3654CA3-78E5-4465-8FD7-D5602EF50EC1}" type="presParOf" srcId="{189015BC-E6DE-4D63-A6ED-780EFC27A9C5}" destId="{A54621CA-C822-45AB-80A1-57D8E966D261}" srcOrd="5" destOrd="0" presId="urn:microsoft.com/office/officeart/2005/8/layout/list1"/>
    <dgm:cxn modelId="{A00A5B39-3795-4731-8BE6-F2C5FD0E9E7B}" type="presParOf" srcId="{189015BC-E6DE-4D63-A6ED-780EFC27A9C5}" destId="{90C0D480-DD19-4FCD-A24C-207DE1E6EE74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95453B4-ED9C-4594-ADF8-BFC1682D0F88}" type="doc">
      <dgm:prSet loTypeId="urn:microsoft.com/office/officeart/2005/8/layout/list1" loCatId="Inbox" qsTypeId="urn:microsoft.com/office/officeart/2005/8/quickstyle/simple3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C8C903D0-6FD9-483F-83D9-3F2C911C3CB3}">
      <dgm:prSet/>
      <dgm:spPr/>
      <dgm:t>
        <a:bodyPr/>
        <a:lstStyle/>
        <a:p>
          <a:r>
            <a:rPr lang="cs-CZ" b="1" i="1" baseline="0"/>
            <a:t>Nova reperta </a:t>
          </a:r>
          <a:r>
            <a:rPr lang="cs-CZ" baseline="0"/>
            <a:t>(„nově objevené“)</a:t>
          </a:r>
          <a:endParaRPr lang="en-US"/>
        </a:p>
      </dgm:t>
    </dgm:pt>
    <dgm:pt modelId="{518181AB-9100-4EA4-898E-6BDF6DD8F7FE}" type="parTrans" cxnId="{39FC525B-57DD-42BA-83E4-0793BE7702D5}">
      <dgm:prSet/>
      <dgm:spPr/>
      <dgm:t>
        <a:bodyPr/>
        <a:lstStyle/>
        <a:p>
          <a:endParaRPr lang="en-US"/>
        </a:p>
      </dgm:t>
    </dgm:pt>
    <dgm:pt modelId="{61658E9A-A355-4F6C-AA88-544E5F551BA8}" type="sibTrans" cxnId="{39FC525B-57DD-42BA-83E4-0793BE7702D5}">
      <dgm:prSet/>
      <dgm:spPr/>
      <dgm:t>
        <a:bodyPr/>
        <a:lstStyle/>
        <a:p>
          <a:endParaRPr lang="en-US"/>
        </a:p>
      </dgm:t>
    </dgm:pt>
    <dgm:pt modelId="{73CF369A-7035-4744-99FC-77FB87FC2E13}">
      <dgm:prSet/>
      <dgm:spPr/>
      <dgm:t>
        <a:bodyPr/>
        <a:lstStyle/>
        <a:p>
          <a:r>
            <a:rPr lang="cs-CZ" i="1" baseline="0" dirty="0"/>
            <a:t>skutečnosti existující již před vyhlášením prvostupňového rozsudku, ale strana je bez svého zavinění nepoužila</a:t>
          </a:r>
          <a:endParaRPr lang="en-US" dirty="0"/>
        </a:p>
      </dgm:t>
    </dgm:pt>
    <dgm:pt modelId="{71FBF9FA-8B75-40D5-9A51-CE05BC4AEA8F}" type="parTrans" cxnId="{B31820E7-CF59-4E3B-8AD1-065D960A5892}">
      <dgm:prSet/>
      <dgm:spPr/>
      <dgm:t>
        <a:bodyPr/>
        <a:lstStyle/>
        <a:p>
          <a:endParaRPr lang="en-US"/>
        </a:p>
      </dgm:t>
    </dgm:pt>
    <dgm:pt modelId="{42D4B516-8868-44F0-ABA4-0799352DF1AA}" type="sibTrans" cxnId="{B31820E7-CF59-4E3B-8AD1-065D960A5892}">
      <dgm:prSet/>
      <dgm:spPr/>
      <dgm:t>
        <a:bodyPr/>
        <a:lstStyle/>
        <a:p>
          <a:endParaRPr lang="en-US"/>
        </a:p>
      </dgm:t>
    </dgm:pt>
    <dgm:pt modelId="{05CC3717-707C-4320-90B5-BC3250CD1CDB}">
      <dgm:prSet/>
      <dgm:spPr/>
      <dgm:t>
        <a:bodyPr/>
        <a:lstStyle/>
        <a:p>
          <a:r>
            <a:rPr lang="cs-CZ" i="1" baseline="0" dirty="0"/>
            <a:t>důkazní prostředky k prokázání skutečnosti, která před vyhlášením rozsudku existovala a nebyla známa</a:t>
          </a:r>
          <a:endParaRPr lang="en-US" dirty="0"/>
        </a:p>
      </dgm:t>
    </dgm:pt>
    <dgm:pt modelId="{DEB039D3-A3A2-480D-A9D8-8B6B2C8984E6}" type="parTrans" cxnId="{8818EBE5-4C27-4502-B8D8-5FCEA6DF3925}">
      <dgm:prSet/>
      <dgm:spPr/>
      <dgm:t>
        <a:bodyPr/>
        <a:lstStyle/>
        <a:p>
          <a:endParaRPr lang="en-US"/>
        </a:p>
      </dgm:t>
    </dgm:pt>
    <dgm:pt modelId="{321024AD-41A2-4FCF-A6A5-F3A2728939CB}" type="sibTrans" cxnId="{8818EBE5-4C27-4502-B8D8-5FCEA6DF3925}">
      <dgm:prSet/>
      <dgm:spPr/>
      <dgm:t>
        <a:bodyPr/>
        <a:lstStyle/>
        <a:p>
          <a:endParaRPr lang="en-US"/>
        </a:p>
      </dgm:t>
    </dgm:pt>
    <dgm:pt modelId="{39A1B5A7-2CA0-45E5-9AE3-11DAC0358E8F}">
      <dgm:prSet/>
      <dgm:spPr/>
      <dgm:t>
        <a:bodyPr/>
        <a:lstStyle/>
        <a:p>
          <a:r>
            <a:rPr lang="cs-CZ" i="1" baseline="0"/>
            <a:t>důkazní prostředky k prokázání skutečností existujících a v řízení tvrzených; znám nebyl pouze důkazní prostředek</a:t>
          </a:r>
          <a:endParaRPr lang="en-US"/>
        </a:p>
      </dgm:t>
    </dgm:pt>
    <dgm:pt modelId="{7EA2371D-19F0-48A7-BB02-EA5880C1D7CA}" type="parTrans" cxnId="{3E90E4E8-36B6-454B-94C7-6D77FA6698F7}">
      <dgm:prSet/>
      <dgm:spPr/>
      <dgm:t>
        <a:bodyPr/>
        <a:lstStyle/>
        <a:p>
          <a:endParaRPr lang="en-US"/>
        </a:p>
      </dgm:t>
    </dgm:pt>
    <dgm:pt modelId="{E29BC3F1-E665-4CB1-A83F-DD00E27F1968}" type="sibTrans" cxnId="{3E90E4E8-36B6-454B-94C7-6D77FA6698F7}">
      <dgm:prSet/>
      <dgm:spPr/>
      <dgm:t>
        <a:bodyPr/>
        <a:lstStyle/>
        <a:p>
          <a:endParaRPr lang="en-US"/>
        </a:p>
      </dgm:t>
    </dgm:pt>
    <dgm:pt modelId="{8EC877DA-ECE2-48CA-8DEC-3A37ADF839BE}">
      <dgm:prSet/>
      <dgm:spPr/>
      <dgm:t>
        <a:bodyPr/>
        <a:lstStyle/>
        <a:p>
          <a:r>
            <a:rPr lang="cs-CZ" b="1" i="1" baseline="0"/>
            <a:t>Nova producta </a:t>
          </a:r>
          <a:r>
            <a:rPr lang="cs-CZ" baseline="0"/>
            <a:t>(„nově vzniklé“)</a:t>
          </a:r>
          <a:endParaRPr lang="en-US"/>
        </a:p>
      </dgm:t>
    </dgm:pt>
    <dgm:pt modelId="{602CCE32-375E-40FB-A79D-7ECE45D536C4}" type="parTrans" cxnId="{7EF58204-7D3E-4A2C-866F-1A1FC1B82635}">
      <dgm:prSet/>
      <dgm:spPr/>
      <dgm:t>
        <a:bodyPr/>
        <a:lstStyle/>
        <a:p>
          <a:endParaRPr lang="en-US"/>
        </a:p>
      </dgm:t>
    </dgm:pt>
    <dgm:pt modelId="{42019CF5-836D-43B5-8310-8E7A776208FE}" type="sibTrans" cxnId="{7EF58204-7D3E-4A2C-866F-1A1FC1B82635}">
      <dgm:prSet/>
      <dgm:spPr/>
      <dgm:t>
        <a:bodyPr/>
        <a:lstStyle/>
        <a:p>
          <a:endParaRPr lang="en-US"/>
        </a:p>
      </dgm:t>
    </dgm:pt>
    <dgm:pt modelId="{A654FA27-03A3-4C21-8E3D-067F27E9F2C5}">
      <dgm:prSet/>
      <dgm:spPr/>
      <dgm:t>
        <a:bodyPr/>
        <a:lstStyle/>
        <a:p>
          <a:r>
            <a:rPr lang="cs-CZ" i="1" baseline="0"/>
            <a:t>skutečnosti, které nastaly až po vyhlášení rozsudku soudu prvního stupně</a:t>
          </a:r>
          <a:endParaRPr lang="en-US"/>
        </a:p>
      </dgm:t>
    </dgm:pt>
    <dgm:pt modelId="{6B64367C-D508-4954-93CE-B42C2F1D8336}" type="parTrans" cxnId="{1F2EF499-9618-42D1-9C0C-4716D1DCAD10}">
      <dgm:prSet/>
      <dgm:spPr/>
      <dgm:t>
        <a:bodyPr/>
        <a:lstStyle/>
        <a:p>
          <a:endParaRPr lang="en-US"/>
        </a:p>
      </dgm:t>
    </dgm:pt>
    <dgm:pt modelId="{AB232085-0784-4B22-8544-5AF31432623D}" type="sibTrans" cxnId="{1F2EF499-9618-42D1-9C0C-4716D1DCAD10}">
      <dgm:prSet/>
      <dgm:spPr/>
      <dgm:t>
        <a:bodyPr/>
        <a:lstStyle/>
        <a:p>
          <a:endParaRPr lang="en-US"/>
        </a:p>
      </dgm:t>
    </dgm:pt>
    <dgm:pt modelId="{65DB6007-1E0A-44B2-8D0E-391BE24384EC}">
      <dgm:prSet/>
      <dgm:spPr/>
      <dgm:t>
        <a:bodyPr/>
        <a:lstStyle/>
        <a:p>
          <a:r>
            <a:rPr lang="cs-CZ" i="1" baseline="0"/>
            <a:t>důkazní prostředky k prokázání skutečností nastalých po vyhlášení rozsudku soudu prvního stupně  </a:t>
          </a:r>
          <a:endParaRPr lang="en-US"/>
        </a:p>
      </dgm:t>
    </dgm:pt>
    <dgm:pt modelId="{05666755-8A75-4EB4-9916-37CD4B0D3A24}" type="parTrans" cxnId="{A9DF3B43-3810-4D3D-837A-64A240AF8227}">
      <dgm:prSet/>
      <dgm:spPr/>
      <dgm:t>
        <a:bodyPr/>
        <a:lstStyle/>
        <a:p>
          <a:endParaRPr lang="en-US"/>
        </a:p>
      </dgm:t>
    </dgm:pt>
    <dgm:pt modelId="{3E501A87-7FA0-4924-ABD7-95CDE8ED48D6}" type="sibTrans" cxnId="{A9DF3B43-3810-4D3D-837A-64A240AF8227}">
      <dgm:prSet/>
      <dgm:spPr/>
      <dgm:t>
        <a:bodyPr/>
        <a:lstStyle/>
        <a:p>
          <a:endParaRPr lang="en-US"/>
        </a:p>
      </dgm:t>
    </dgm:pt>
    <dgm:pt modelId="{3768C103-6DEF-4B41-96AD-3C4E51BB80BE}" type="pres">
      <dgm:prSet presAssocID="{495453B4-ED9C-4594-ADF8-BFC1682D0F88}" presName="linear" presStyleCnt="0">
        <dgm:presLayoutVars>
          <dgm:dir/>
          <dgm:animLvl val="lvl"/>
          <dgm:resizeHandles val="exact"/>
        </dgm:presLayoutVars>
      </dgm:prSet>
      <dgm:spPr/>
    </dgm:pt>
    <dgm:pt modelId="{F4355EB6-D636-4933-BF8D-FCD8944327F1}" type="pres">
      <dgm:prSet presAssocID="{C8C903D0-6FD9-483F-83D9-3F2C911C3CB3}" presName="parentLin" presStyleCnt="0"/>
      <dgm:spPr/>
    </dgm:pt>
    <dgm:pt modelId="{67C778D9-C7DD-4E00-9978-5345C30E59A8}" type="pres">
      <dgm:prSet presAssocID="{C8C903D0-6FD9-483F-83D9-3F2C911C3CB3}" presName="parentLeftMargin" presStyleLbl="node1" presStyleIdx="0" presStyleCnt="2"/>
      <dgm:spPr/>
    </dgm:pt>
    <dgm:pt modelId="{7A4AE75D-E0F2-483C-AF67-0E34A02646B0}" type="pres">
      <dgm:prSet presAssocID="{C8C903D0-6FD9-483F-83D9-3F2C911C3CB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CEE408F-76B5-49AC-AEB0-EBDBA958B8AA}" type="pres">
      <dgm:prSet presAssocID="{C8C903D0-6FD9-483F-83D9-3F2C911C3CB3}" presName="negativeSpace" presStyleCnt="0"/>
      <dgm:spPr/>
    </dgm:pt>
    <dgm:pt modelId="{E9AF0636-A90E-4D72-BFD6-DD0B7F2A21F3}" type="pres">
      <dgm:prSet presAssocID="{C8C903D0-6FD9-483F-83D9-3F2C911C3CB3}" presName="childText" presStyleLbl="conFgAcc1" presStyleIdx="0" presStyleCnt="2">
        <dgm:presLayoutVars>
          <dgm:bulletEnabled val="1"/>
        </dgm:presLayoutVars>
      </dgm:prSet>
      <dgm:spPr/>
    </dgm:pt>
    <dgm:pt modelId="{303D0766-22B6-4E55-91C1-5A2408FACA0E}" type="pres">
      <dgm:prSet presAssocID="{61658E9A-A355-4F6C-AA88-544E5F551BA8}" presName="spaceBetweenRectangles" presStyleCnt="0"/>
      <dgm:spPr/>
    </dgm:pt>
    <dgm:pt modelId="{AFB9233C-6467-4DDC-AB6A-C2615A2167F1}" type="pres">
      <dgm:prSet presAssocID="{8EC877DA-ECE2-48CA-8DEC-3A37ADF839BE}" presName="parentLin" presStyleCnt="0"/>
      <dgm:spPr/>
    </dgm:pt>
    <dgm:pt modelId="{88FD1517-B081-4DC9-A6C8-2557BE0C96AF}" type="pres">
      <dgm:prSet presAssocID="{8EC877DA-ECE2-48CA-8DEC-3A37ADF839BE}" presName="parentLeftMargin" presStyleLbl="node1" presStyleIdx="0" presStyleCnt="2"/>
      <dgm:spPr/>
    </dgm:pt>
    <dgm:pt modelId="{E8177218-DDB1-44AD-B19D-86153B8B67EE}" type="pres">
      <dgm:prSet presAssocID="{8EC877DA-ECE2-48CA-8DEC-3A37ADF839BE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A7601CC2-9423-4C5B-B4DB-942A8EF3ABCE}" type="pres">
      <dgm:prSet presAssocID="{8EC877DA-ECE2-48CA-8DEC-3A37ADF839BE}" presName="negativeSpace" presStyleCnt="0"/>
      <dgm:spPr/>
    </dgm:pt>
    <dgm:pt modelId="{8FB74F4D-80E4-43F6-AE97-08C1EBF731EC}" type="pres">
      <dgm:prSet presAssocID="{8EC877DA-ECE2-48CA-8DEC-3A37ADF839BE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7EF58204-7D3E-4A2C-866F-1A1FC1B82635}" srcId="{495453B4-ED9C-4594-ADF8-BFC1682D0F88}" destId="{8EC877DA-ECE2-48CA-8DEC-3A37ADF839BE}" srcOrd="1" destOrd="0" parTransId="{602CCE32-375E-40FB-A79D-7ECE45D536C4}" sibTransId="{42019CF5-836D-43B5-8310-8E7A776208FE}"/>
    <dgm:cxn modelId="{E0C2F728-81F2-433E-926C-6CB880F837B7}" type="presOf" srcId="{C8C903D0-6FD9-483F-83D9-3F2C911C3CB3}" destId="{7A4AE75D-E0F2-483C-AF67-0E34A02646B0}" srcOrd="1" destOrd="0" presId="urn:microsoft.com/office/officeart/2005/8/layout/list1"/>
    <dgm:cxn modelId="{5781C033-CE01-4C23-BC1E-FB12F68194DE}" type="presOf" srcId="{05CC3717-707C-4320-90B5-BC3250CD1CDB}" destId="{E9AF0636-A90E-4D72-BFD6-DD0B7F2A21F3}" srcOrd="0" destOrd="1" presId="urn:microsoft.com/office/officeart/2005/8/layout/list1"/>
    <dgm:cxn modelId="{39FC525B-57DD-42BA-83E4-0793BE7702D5}" srcId="{495453B4-ED9C-4594-ADF8-BFC1682D0F88}" destId="{C8C903D0-6FD9-483F-83D9-3F2C911C3CB3}" srcOrd="0" destOrd="0" parTransId="{518181AB-9100-4EA4-898E-6BDF6DD8F7FE}" sibTransId="{61658E9A-A355-4F6C-AA88-544E5F551BA8}"/>
    <dgm:cxn modelId="{A9DF3B43-3810-4D3D-837A-64A240AF8227}" srcId="{8EC877DA-ECE2-48CA-8DEC-3A37ADF839BE}" destId="{65DB6007-1E0A-44B2-8D0E-391BE24384EC}" srcOrd="1" destOrd="0" parTransId="{05666755-8A75-4EB4-9916-37CD4B0D3A24}" sibTransId="{3E501A87-7FA0-4924-ABD7-95CDE8ED48D6}"/>
    <dgm:cxn modelId="{D7484172-AF55-4FAF-8EE5-BA7436302004}" type="presOf" srcId="{C8C903D0-6FD9-483F-83D9-3F2C911C3CB3}" destId="{67C778D9-C7DD-4E00-9978-5345C30E59A8}" srcOrd="0" destOrd="0" presId="urn:microsoft.com/office/officeart/2005/8/layout/list1"/>
    <dgm:cxn modelId="{D6D4E256-6015-4499-8A27-535DFC7FC85B}" type="presOf" srcId="{8EC877DA-ECE2-48CA-8DEC-3A37ADF839BE}" destId="{E8177218-DDB1-44AD-B19D-86153B8B67EE}" srcOrd="1" destOrd="0" presId="urn:microsoft.com/office/officeart/2005/8/layout/list1"/>
    <dgm:cxn modelId="{93A5197E-E592-4CD4-87D6-B3E8B50A6EEC}" type="presOf" srcId="{495453B4-ED9C-4594-ADF8-BFC1682D0F88}" destId="{3768C103-6DEF-4B41-96AD-3C4E51BB80BE}" srcOrd="0" destOrd="0" presId="urn:microsoft.com/office/officeart/2005/8/layout/list1"/>
    <dgm:cxn modelId="{C4540F94-6636-44E4-853D-4D9B14EEA908}" type="presOf" srcId="{8EC877DA-ECE2-48CA-8DEC-3A37ADF839BE}" destId="{88FD1517-B081-4DC9-A6C8-2557BE0C96AF}" srcOrd="0" destOrd="0" presId="urn:microsoft.com/office/officeart/2005/8/layout/list1"/>
    <dgm:cxn modelId="{9C680C96-04EB-4A84-B67B-8BBC771B4ACC}" type="presOf" srcId="{65DB6007-1E0A-44B2-8D0E-391BE24384EC}" destId="{8FB74F4D-80E4-43F6-AE97-08C1EBF731EC}" srcOrd="0" destOrd="1" presId="urn:microsoft.com/office/officeart/2005/8/layout/list1"/>
    <dgm:cxn modelId="{1F2EF499-9618-42D1-9C0C-4716D1DCAD10}" srcId="{8EC877DA-ECE2-48CA-8DEC-3A37ADF839BE}" destId="{A654FA27-03A3-4C21-8E3D-067F27E9F2C5}" srcOrd="0" destOrd="0" parTransId="{6B64367C-D508-4954-93CE-B42C2F1D8336}" sibTransId="{AB232085-0784-4B22-8544-5AF31432623D}"/>
    <dgm:cxn modelId="{90B71FC7-B820-47A4-B115-81F3876028DB}" type="presOf" srcId="{39A1B5A7-2CA0-45E5-9AE3-11DAC0358E8F}" destId="{E9AF0636-A90E-4D72-BFD6-DD0B7F2A21F3}" srcOrd="0" destOrd="2" presId="urn:microsoft.com/office/officeart/2005/8/layout/list1"/>
    <dgm:cxn modelId="{3ED05AD1-4135-4B8F-9CC0-696D89821129}" type="presOf" srcId="{A654FA27-03A3-4C21-8E3D-067F27E9F2C5}" destId="{8FB74F4D-80E4-43F6-AE97-08C1EBF731EC}" srcOrd="0" destOrd="0" presId="urn:microsoft.com/office/officeart/2005/8/layout/list1"/>
    <dgm:cxn modelId="{A317FFD3-4875-49DE-B769-F33F122EE384}" type="presOf" srcId="{73CF369A-7035-4744-99FC-77FB87FC2E13}" destId="{E9AF0636-A90E-4D72-BFD6-DD0B7F2A21F3}" srcOrd="0" destOrd="0" presId="urn:microsoft.com/office/officeart/2005/8/layout/list1"/>
    <dgm:cxn modelId="{8818EBE5-4C27-4502-B8D8-5FCEA6DF3925}" srcId="{C8C903D0-6FD9-483F-83D9-3F2C911C3CB3}" destId="{05CC3717-707C-4320-90B5-BC3250CD1CDB}" srcOrd="1" destOrd="0" parTransId="{DEB039D3-A3A2-480D-A9D8-8B6B2C8984E6}" sibTransId="{321024AD-41A2-4FCF-A6A5-F3A2728939CB}"/>
    <dgm:cxn modelId="{B31820E7-CF59-4E3B-8AD1-065D960A5892}" srcId="{C8C903D0-6FD9-483F-83D9-3F2C911C3CB3}" destId="{73CF369A-7035-4744-99FC-77FB87FC2E13}" srcOrd="0" destOrd="0" parTransId="{71FBF9FA-8B75-40D5-9A51-CE05BC4AEA8F}" sibTransId="{42D4B516-8868-44F0-ABA4-0799352DF1AA}"/>
    <dgm:cxn modelId="{3E90E4E8-36B6-454B-94C7-6D77FA6698F7}" srcId="{C8C903D0-6FD9-483F-83D9-3F2C911C3CB3}" destId="{39A1B5A7-2CA0-45E5-9AE3-11DAC0358E8F}" srcOrd="2" destOrd="0" parTransId="{7EA2371D-19F0-48A7-BB02-EA5880C1D7CA}" sibTransId="{E29BC3F1-E665-4CB1-A83F-DD00E27F1968}"/>
    <dgm:cxn modelId="{B1811D67-E0C5-4405-AFEF-F3C23D8C885C}" type="presParOf" srcId="{3768C103-6DEF-4B41-96AD-3C4E51BB80BE}" destId="{F4355EB6-D636-4933-BF8D-FCD8944327F1}" srcOrd="0" destOrd="0" presId="urn:microsoft.com/office/officeart/2005/8/layout/list1"/>
    <dgm:cxn modelId="{5ED1696A-982A-4C61-91B5-D57E0F4EEDD1}" type="presParOf" srcId="{F4355EB6-D636-4933-BF8D-FCD8944327F1}" destId="{67C778D9-C7DD-4E00-9978-5345C30E59A8}" srcOrd="0" destOrd="0" presId="urn:microsoft.com/office/officeart/2005/8/layout/list1"/>
    <dgm:cxn modelId="{FFADAE97-0F7B-45D6-8B32-CA0F6C289791}" type="presParOf" srcId="{F4355EB6-D636-4933-BF8D-FCD8944327F1}" destId="{7A4AE75D-E0F2-483C-AF67-0E34A02646B0}" srcOrd="1" destOrd="0" presId="urn:microsoft.com/office/officeart/2005/8/layout/list1"/>
    <dgm:cxn modelId="{156B6511-2128-4193-BD65-E3787278745D}" type="presParOf" srcId="{3768C103-6DEF-4B41-96AD-3C4E51BB80BE}" destId="{7CEE408F-76B5-49AC-AEB0-EBDBA958B8AA}" srcOrd="1" destOrd="0" presId="urn:microsoft.com/office/officeart/2005/8/layout/list1"/>
    <dgm:cxn modelId="{B0E2A150-5C0E-4693-B405-946519A1C872}" type="presParOf" srcId="{3768C103-6DEF-4B41-96AD-3C4E51BB80BE}" destId="{E9AF0636-A90E-4D72-BFD6-DD0B7F2A21F3}" srcOrd="2" destOrd="0" presId="urn:microsoft.com/office/officeart/2005/8/layout/list1"/>
    <dgm:cxn modelId="{FB845FC8-A010-4AA0-AC9B-F99E63E5C0DB}" type="presParOf" srcId="{3768C103-6DEF-4B41-96AD-3C4E51BB80BE}" destId="{303D0766-22B6-4E55-91C1-5A2408FACA0E}" srcOrd="3" destOrd="0" presId="urn:microsoft.com/office/officeart/2005/8/layout/list1"/>
    <dgm:cxn modelId="{8E7F8FA3-5C85-4530-8CF1-F73317EFAC4E}" type="presParOf" srcId="{3768C103-6DEF-4B41-96AD-3C4E51BB80BE}" destId="{AFB9233C-6467-4DDC-AB6A-C2615A2167F1}" srcOrd="4" destOrd="0" presId="urn:microsoft.com/office/officeart/2005/8/layout/list1"/>
    <dgm:cxn modelId="{A6A288FF-FC5B-45FA-A6A6-2A0A6AFA5D24}" type="presParOf" srcId="{AFB9233C-6467-4DDC-AB6A-C2615A2167F1}" destId="{88FD1517-B081-4DC9-A6C8-2557BE0C96AF}" srcOrd="0" destOrd="0" presId="urn:microsoft.com/office/officeart/2005/8/layout/list1"/>
    <dgm:cxn modelId="{7C8F8905-8D6E-459F-9E39-152F8EDA4278}" type="presParOf" srcId="{AFB9233C-6467-4DDC-AB6A-C2615A2167F1}" destId="{E8177218-DDB1-44AD-B19D-86153B8B67EE}" srcOrd="1" destOrd="0" presId="urn:microsoft.com/office/officeart/2005/8/layout/list1"/>
    <dgm:cxn modelId="{E3DB0539-239E-428E-9FAE-A46541EC8669}" type="presParOf" srcId="{3768C103-6DEF-4B41-96AD-3C4E51BB80BE}" destId="{A7601CC2-9423-4C5B-B4DB-942A8EF3ABCE}" srcOrd="5" destOrd="0" presId="urn:microsoft.com/office/officeart/2005/8/layout/list1"/>
    <dgm:cxn modelId="{62D5E272-511C-4B1C-9F56-8E5C51894115}" type="presParOf" srcId="{3768C103-6DEF-4B41-96AD-3C4E51BB80BE}" destId="{8FB74F4D-80E4-43F6-AE97-08C1EBF731EC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62078523-D09B-43D4-A9D6-C586FE102636}" type="doc">
      <dgm:prSet loTypeId="urn:microsoft.com/office/officeart/2005/8/layout/vList5" loCatId="Inbox" qsTypeId="urn:microsoft.com/office/officeart/2005/8/quickstyle/3d2" qsCatId="3D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241892A-9678-4BEF-BCCA-BEAFCAC77838}">
      <dgm:prSet/>
      <dgm:spPr/>
      <dgm:t>
        <a:bodyPr/>
        <a:lstStyle/>
        <a:p>
          <a:r>
            <a:rPr lang="cs-CZ" baseline="0" dirty="0"/>
            <a:t>Má rozhodnutí odvolacího soudu odpovídat co nejlépe </a:t>
          </a:r>
          <a:r>
            <a:rPr lang="cs-CZ" b="1" baseline="0" dirty="0"/>
            <a:t>skutkovému a právnímu stavu v době rozhodnutí odvolacího soudu</a:t>
          </a:r>
          <a:r>
            <a:rPr lang="cs-CZ" baseline="0" dirty="0"/>
            <a:t>?</a:t>
          </a:r>
          <a:endParaRPr lang="en-US" dirty="0"/>
        </a:p>
      </dgm:t>
    </dgm:pt>
    <dgm:pt modelId="{2BA825B7-6625-4C63-BD70-F0423A424CB0}" type="parTrans" cxnId="{58613FE4-AC44-49EE-A9D3-8A2B551AEA7D}">
      <dgm:prSet/>
      <dgm:spPr/>
      <dgm:t>
        <a:bodyPr/>
        <a:lstStyle/>
        <a:p>
          <a:endParaRPr lang="en-US"/>
        </a:p>
      </dgm:t>
    </dgm:pt>
    <dgm:pt modelId="{E291AAE9-8E56-48BA-9F20-5FE41ABC4587}" type="sibTrans" cxnId="{58613FE4-AC44-49EE-A9D3-8A2B551AEA7D}">
      <dgm:prSet/>
      <dgm:spPr/>
      <dgm:t>
        <a:bodyPr/>
        <a:lstStyle/>
        <a:p>
          <a:endParaRPr lang="en-US"/>
        </a:p>
      </dgm:t>
    </dgm:pt>
    <dgm:pt modelId="{5516D2FA-239A-4CE0-B9EA-B9F0CCC83AB5}">
      <dgm:prSet/>
      <dgm:spPr/>
      <dgm:t>
        <a:bodyPr/>
        <a:lstStyle/>
        <a:p>
          <a:r>
            <a:rPr lang="cs-CZ" i="1" baseline="0"/>
            <a:t>nutno připustit nova reperta i nova producta</a:t>
          </a:r>
          <a:endParaRPr lang="en-US"/>
        </a:p>
      </dgm:t>
    </dgm:pt>
    <dgm:pt modelId="{ED3DAE7C-46BA-4113-91AB-79FBC41FBF67}" type="parTrans" cxnId="{9CFDF9E8-DC60-4202-8614-48497AF912CD}">
      <dgm:prSet/>
      <dgm:spPr/>
      <dgm:t>
        <a:bodyPr/>
        <a:lstStyle/>
        <a:p>
          <a:endParaRPr lang="en-US"/>
        </a:p>
      </dgm:t>
    </dgm:pt>
    <dgm:pt modelId="{31DC50A2-31C6-485A-9A9F-2BE180E61D32}" type="sibTrans" cxnId="{9CFDF9E8-DC60-4202-8614-48497AF912CD}">
      <dgm:prSet/>
      <dgm:spPr/>
      <dgm:t>
        <a:bodyPr/>
        <a:lstStyle/>
        <a:p>
          <a:endParaRPr lang="en-US"/>
        </a:p>
      </dgm:t>
    </dgm:pt>
    <dgm:pt modelId="{1397845E-8573-44A8-997E-1FEAAD461C59}">
      <dgm:prSet/>
      <dgm:spPr/>
      <dgm:t>
        <a:bodyPr/>
        <a:lstStyle/>
        <a:p>
          <a:r>
            <a:rPr lang="cs-CZ" i="1" baseline="0"/>
            <a:t>nevýhoda: prodlužování a prodražování řízení (+ posuzování otázky zavinění u nova reperta)</a:t>
          </a:r>
          <a:endParaRPr lang="en-US"/>
        </a:p>
      </dgm:t>
    </dgm:pt>
    <dgm:pt modelId="{627C0341-1636-41DB-99DA-0C917C08CFF4}" type="parTrans" cxnId="{5A71FC1F-359B-4094-AC57-AE4EE896454D}">
      <dgm:prSet/>
      <dgm:spPr/>
      <dgm:t>
        <a:bodyPr/>
        <a:lstStyle/>
        <a:p>
          <a:endParaRPr lang="en-US"/>
        </a:p>
      </dgm:t>
    </dgm:pt>
    <dgm:pt modelId="{B8D6CC42-309D-445D-A39E-A1FE59AE2DB9}" type="sibTrans" cxnId="{5A71FC1F-359B-4094-AC57-AE4EE896454D}">
      <dgm:prSet/>
      <dgm:spPr/>
      <dgm:t>
        <a:bodyPr/>
        <a:lstStyle/>
        <a:p>
          <a:endParaRPr lang="en-US"/>
        </a:p>
      </dgm:t>
    </dgm:pt>
    <dgm:pt modelId="{D9A226E0-BECF-4423-9610-13D8675A730D}">
      <dgm:prSet/>
      <dgm:spPr/>
      <dgm:t>
        <a:bodyPr/>
        <a:lstStyle/>
        <a:p>
          <a:r>
            <a:rPr lang="cs-CZ" baseline="0"/>
            <a:t>Mají se zohlednit </a:t>
          </a:r>
          <a:r>
            <a:rPr lang="cs-CZ" b="1" baseline="0"/>
            <a:t>skutečnosti, které objektivně existovaly v době rozhodnutí soudu I. stupně</a:t>
          </a:r>
          <a:r>
            <a:rPr lang="cs-CZ" baseline="0"/>
            <a:t>?</a:t>
          </a:r>
          <a:endParaRPr lang="en-US"/>
        </a:p>
      </dgm:t>
    </dgm:pt>
    <dgm:pt modelId="{3EE35842-4D20-48EA-B2D9-DBAFFF22BC13}" type="parTrans" cxnId="{C1724639-1BFF-4506-982E-3CC68A004B8E}">
      <dgm:prSet/>
      <dgm:spPr/>
      <dgm:t>
        <a:bodyPr/>
        <a:lstStyle/>
        <a:p>
          <a:endParaRPr lang="en-US"/>
        </a:p>
      </dgm:t>
    </dgm:pt>
    <dgm:pt modelId="{7CE2B59F-5AF5-423C-9DB8-F433FFED8544}" type="sibTrans" cxnId="{C1724639-1BFF-4506-982E-3CC68A004B8E}">
      <dgm:prSet/>
      <dgm:spPr/>
      <dgm:t>
        <a:bodyPr/>
        <a:lstStyle/>
        <a:p>
          <a:endParaRPr lang="en-US"/>
        </a:p>
      </dgm:t>
    </dgm:pt>
    <dgm:pt modelId="{DFCDD101-112A-44E9-B254-A3BC56EA6D8A}">
      <dgm:prSet/>
      <dgm:spPr/>
      <dgm:t>
        <a:bodyPr/>
        <a:lstStyle/>
        <a:p>
          <a:r>
            <a:rPr lang="cs-CZ" i="1" baseline="0"/>
            <a:t>nutno připustit nova reperta</a:t>
          </a:r>
          <a:endParaRPr lang="en-US"/>
        </a:p>
      </dgm:t>
    </dgm:pt>
    <dgm:pt modelId="{155A1709-2E07-4279-86B5-269D94AD9CEA}" type="parTrans" cxnId="{BBDDD06C-C490-47E9-B178-C3C73A9D48E0}">
      <dgm:prSet/>
      <dgm:spPr/>
      <dgm:t>
        <a:bodyPr/>
        <a:lstStyle/>
        <a:p>
          <a:endParaRPr lang="en-US"/>
        </a:p>
      </dgm:t>
    </dgm:pt>
    <dgm:pt modelId="{55987C1C-D8CF-4083-8045-458A9BF3C786}" type="sibTrans" cxnId="{BBDDD06C-C490-47E9-B178-C3C73A9D48E0}">
      <dgm:prSet/>
      <dgm:spPr/>
      <dgm:t>
        <a:bodyPr/>
        <a:lstStyle/>
        <a:p>
          <a:endParaRPr lang="en-US"/>
        </a:p>
      </dgm:t>
    </dgm:pt>
    <dgm:pt modelId="{719AF6A3-7D0C-429F-880A-09E2C3099C48}">
      <dgm:prSet/>
      <dgm:spPr/>
      <dgm:t>
        <a:bodyPr/>
        <a:lstStyle/>
        <a:p>
          <a:r>
            <a:rPr lang="cs-CZ" i="1" baseline="0"/>
            <a:t>nevýhoda: obdobná jako v předchozím případu</a:t>
          </a:r>
          <a:endParaRPr lang="en-US"/>
        </a:p>
      </dgm:t>
    </dgm:pt>
    <dgm:pt modelId="{60E98E7B-79AE-42C8-8ACA-C35A8D4F19E8}" type="parTrans" cxnId="{FEE64F7E-60E5-432F-A6D1-790C54BCB2D3}">
      <dgm:prSet/>
      <dgm:spPr/>
      <dgm:t>
        <a:bodyPr/>
        <a:lstStyle/>
        <a:p>
          <a:endParaRPr lang="en-US"/>
        </a:p>
      </dgm:t>
    </dgm:pt>
    <dgm:pt modelId="{48BE8C07-18BE-4851-868D-C070B5B8884B}" type="sibTrans" cxnId="{FEE64F7E-60E5-432F-A6D1-790C54BCB2D3}">
      <dgm:prSet/>
      <dgm:spPr/>
      <dgm:t>
        <a:bodyPr/>
        <a:lstStyle/>
        <a:p>
          <a:endParaRPr lang="en-US"/>
        </a:p>
      </dgm:t>
    </dgm:pt>
    <dgm:pt modelId="{AF0E2666-302A-4EBC-BB59-0B936B8F3584}">
      <dgm:prSet/>
      <dgm:spPr/>
      <dgm:t>
        <a:bodyPr/>
        <a:lstStyle/>
        <a:p>
          <a:r>
            <a:rPr lang="cs-CZ" baseline="0"/>
            <a:t>Je účelem odvolacího řízení pouze </a:t>
          </a:r>
          <a:r>
            <a:rPr lang="cs-CZ" b="1" baseline="0"/>
            <a:t>kontrola správnosti rozhodnutí soudu I. stupně</a:t>
          </a:r>
          <a:r>
            <a:rPr lang="cs-CZ" baseline="0"/>
            <a:t>?</a:t>
          </a:r>
          <a:endParaRPr lang="en-US"/>
        </a:p>
      </dgm:t>
    </dgm:pt>
    <dgm:pt modelId="{B1DEE31E-4145-4615-90BF-4BB847C3D365}" type="parTrans" cxnId="{2EF56E33-7E4C-4892-9538-66956F71DA85}">
      <dgm:prSet/>
      <dgm:spPr/>
      <dgm:t>
        <a:bodyPr/>
        <a:lstStyle/>
        <a:p>
          <a:endParaRPr lang="en-US"/>
        </a:p>
      </dgm:t>
    </dgm:pt>
    <dgm:pt modelId="{268E536E-F87F-4CD5-B68E-2BADF999E38D}" type="sibTrans" cxnId="{2EF56E33-7E4C-4892-9538-66956F71DA85}">
      <dgm:prSet/>
      <dgm:spPr/>
      <dgm:t>
        <a:bodyPr/>
        <a:lstStyle/>
        <a:p>
          <a:endParaRPr lang="en-US"/>
        </a:p>
      </dgm:t>
    </dgm:pt>
    <dgm:pt modelId="{6ED5DCF2-0994-4B25-B43D-8170DA86114D}">
      <dgm:prSet/>
      <dgm:spPr/>
      <dgm:t>
        <a:bodyPr/>
        <a:lstStyle/>
        <a:p>
          <a:r>
            <a:rPr lang="cs-CZ" i="1" baseline="0"/>
            <a:t>přísný zákaz novot</a:t>
          </a:r>
          <a:endParaRPr lang="en-US"/>
        </a:p>
      </dgm:t>
    </dgm:pt>
    <dgm:pt modelId="{1B471D4F-AC06-4085-89E4-91A6E32FC4E7}" type="parTrans" cxnId="{B45C5003-D94D-4DE1-9390-C299D97733CC}">
      <dgm:prSet/>
      <dgm:spPr/>
      <dgm:t>
        <a:bodyPr/>
        <a:lstStyle/>
        <a:p>
          <a:endParaRPr lang="en-US"/>
        </a:p>
      </dgm:t>
    </dgm:pt>
    <dgm:pt modelId="{F6B1DF10-4667-4728-B8A0-74D56CFB14F7}" type="sibTrans" cxnId="{B45C5003-D94D-4DE1-9390-C299D97733CC}">
      <dgm:prSet/>
      <dgm:spPr/>
      <dgm:t>
        <a:bodyPr/>
        <a:lstStyle/>
        <a:p>
          <a:endParaRPr lang="en-US"/>
        </a:p>
      </dgm:t>
    </dgm:pt>
    <dgm:pt modelId="{5E7AEFD7-611D-4A55-83FB-C494DFB0E313}">
      <dgm:prSet/>
      <dgm:spPr/>
      <dgm:t>
        <a:bodyPr/>
        <a:lstStyle/>
        <a:p>
          <a:r>
            <a:rPr lang="cs-CZ" i="1" baseline="0"/>
            <a:t>výhoda: rychlost řízení</a:t>
          </a:r>
          <a:endParaRPr lang="en-US"/>
        </a:p>
      </dgm:t>
    </dgm:pt>
    <dgm:pt modelId="{12840AF5-4594-4CFA-BAC6-85F8BC04EC95}" type="parTrans" cxnId="{F9FCDE4A-5CAD-4938-8922-0E6523924290}">
      <dgm:prSet/>
      <dgm:spPr/>
      <dgm:t>
        <a:bodyPr/>
        <a:lstStyle/>
        <a:p>
          <a:endParaRPr lang="en-US"/>
        </a:p>
      </dgm:t>
    </dgm:pt>
    <dgm:pt modelId="{9EE5F0B8-3F49-4D34-80F8-A267D337C3CC}" type="sibTrans" cxnId="{F9FCDE4A-5CAD-4938-8922-0E6523924290}">
      <dgm:prSet/>
      <dgm:spPr/>
      <dgm:t>
        <a:bodyPr/>
        <a:lstStyle/>
        <a:p>
          <a:endParaRPr lang="en-US"/>
        </a:p>
      </dgm:t>
    </dgm:pt>
    <dgm:pt modelId="{7A80092B-9ECD-4545-BEFD-3C46ABA41C83}">
      <dgm:prSet/>
      <dgm:spPr/>
      <dgm:t>
        <a:bodyPr/>
        <a:lstStyle/>
        <a:p>
          <a:r>
            <a:rPr lang="cs-CZ" i="1" baseline="0"/>
            <a:t>ochrana stran je zajištěna jinak (nova reperta v obnově řízení; nova producta novou žalobou nebo opozičním návrhem)</a:t>
          </a:r>
          <a:endParaRPr lang="en-US"/>
        </a:p>
      </dgm:t>
    </dgm:pt>
    <dgm:pt modelId="{94BE2154-5BE4-4B8A-981C-8EA4AD8634A9}" type="parTrans" cxnId="{D2B63FEC-3760-4144-A55C-47479413FC08}">
      <dgm:prSet/>
      <dgm:spPr/>
      <dgm:t>
        <a:bodyPr/>
        <a:lstStyle/>
        <a:p>
          <a:endParaRPr lang="en-US"/>
        </a:p>
      </dgm:t>
    </dgm:pt>
    <dgm:pt modelId="{23AF179E-A9C6-497D-979D-553DA364592F}" type="sibTrans" cxnId="{D2B63FEC-3760-4144-A55C-47479413FC08}">
      <dgm:prSet/>
      <dgm:spPr/>
      <dgm:t>
        <a:bodyPr/>
        <a:lstStyle/>
        <a:p>
          <a:endParaRPr lang="en-US"/>
        </a:p>
      </dgm:t>
    </dgm:pt>
    <dgm:pt modelId="{1246020C-F108-435D-A1E3-9C270DCB20F4}" type="pres">
      <dgm:prSet presAssocID="{62078523-D09B-43D4-A9D6-C586FE102636}" presName="Name0" presStyleCnt="0">
        <dgm:presLayoutVars>
          <dgm:dir/>
          <dgm:animLvl val="lvl"/>
          <dgm:resizeHandles val="exact"/>
        </dgm:presLayoutVars>
      </dgm:prSet>
      <dgm:spPr/>
    </dgm:pt>
    <dgm:pt modelId="{AFA64FFC-0542-45CF-A6F7-4EA45C720E94}" type="pres">
      <dgm:prSet presAssocID="{D241892A-9678-4BEF-BCCA-BEAFCAC77838}" presName="linNode" presStyleCnt="0"/>
      <dgm:spPr/>
    </dgm:pt>
    <dgm:pt modelId="{2B5CFB0F-78B6-4002-93C3-AD989F318C66}" type="pres">
      <dgm:prSet presAssocID="{D241892A-9678-4BEF-BCCA-BEAFCAC77838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CAB53814-F69C-4D61-9DB4-90EF2F287B66}" type="pres">
      <dgm:prSet presAssocID="{D241892A-9678-4BEF-BCCA-BEAFCAC77838}" presName="descendantText" presStyleLbl="alignAccFollowNode1" presStyleIdx="0" presStyleCnt="3">
        <dgm:presLayoutVars>
          <dgm:bulletEnabled val="1"/>
        </dgm:presLayoutVars>
      </dgm:prSet>
      <dgm:spPr/>
    </dgm:pt>
    <dgm:pt modelId="{E09177D2-F742-4BBA-8E15-B33FB3C30ACA}" type="pres">
      <dgm:prSet presAssocID="{E291AAE9-8E56-48BA-9F20-5FE41ABC4587}" presName="sp" presStyleCnt="0"/>
      <dgm:spPr/>
    </dgm:pt>
    <dgm:pt modelId="{2ECD9758-1945-4A2D-8768-A096802BBF57}" type="pres">
      <dgm:prSet presAssocID="{D9A226E0-BECF-4423-9610-13D8675A730D}" presName="linNode" presStyleCnt="0"/>
      <dgm:spPr/>
    </dgm:pt>
    <dgm:pt modelId="{32369D60-1A4C-475E-9171-C8128C852590}" type="pres">
      <dgm:prSet presAssocID="{D9A226E0-BECF-4423-9610-13D8675A730D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09731097-BA7B-443D-B4CE-DB2BA0A23A43}" type="pres">
      <dgm:prSet presAssocID="{D9A226E0-BECF-4423-9610-13D8675A730D}" presName="descendantText" presStyleLbl="alignAccFollowNode1" presStyleIdx="1" presStyleCnt="3">
        <dgm:presLayoutVars>
          <dgm:bulletEnabled val="1"/>
        </dgm:presLayoutVars>
      </dgm:prSet>
      <dgm:spPr/>
    </dgm:pt>
    <dgm:pt modelId="{85CAFB55-0339-4DD1-ADA2-35E707BD662D}" type="pres">
      <dgm:prSet presAssocID="{7CE2B59F-5AF5-423C-9DB8-F433FFED8544}" presName="sp" presStyleCnt="0"/>
      <dgm:spPr/>
    </dgm:pt>
    <dgm:pt modelId="{E87A8CC5-1349-4BCF-953D-6119CF8384E0}" type="pres">
      <dgm:prSet presAssocID="{AF0E2666-302A-4EBC-BB59-0B936B8F3584}" presName="linNode" presStyleCnt="0"/>
      <dgm:spPr/>
    </dgm:pt>
    <dgm:pt modelId="{7C7A113D-A621-4973-9D57-D2A18B1F62C3}" type="pres">
      <dgm:prSet presAssocID="{AF0E2666-302A-4EBC-BB59-0B936B8F3584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56520D44-D63C-4540-AD87-C2FCE8B5AA22}" type="pres">
      <dgm:prSet presAssocID="{AF0E2666-302A-4EBC-BB59-0B936B8F3584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B45C5003-D94D-4DE1-9390-C299D97733CC}" srcId="{AF0E2666-302A-4EBC-BB59-0B936B8F3584}" destId="{6ED5DCF2-0994-4B25-B43D-8170DA86114D}" srcOrd="0" destOrd="0" parTransId="{1B471D4F-AC06-4085-89E4-91A6E32FC4E7}" sibTransId="{F6B1DF10-4667-4728-B8A0-74D56CFB14F7}"/>
    <dgm:cxn modelId="{5A71FC1F-359B-4094-AC57-AE4EE896454D}" srcId="{D241892A-9678-4BEF-BCCA-BEAFCAC77838}" destId="{1397845E-8573-44A8-997E-1FEAAD461C59}" srcOrd="1" destOrd="0" parTransId="{627C0341-1636-41DB-99DA-0C917C08CFF4}" sibTransId="{B8D6CC42-309D-445D-A39E-A1FE59AE2DB9}"/>
    <dgm:cxn modelId="{2EF56E33-7E4C-4892-9538-66956F71DA85}" srcId="{62078523-D09B-43D4-A9D6-C586FE102636}" destId="{AF0E2666-302A-4EBC-BB59-0B936B8F3584}" srcOrd="2" destOrd="0" parTransId="{B1DEE31E-4145-4615-90BF-4BB847C3D365}" sibTransId="{268E536E-F87F-4CD5-B68E-2BADF999E38D}"/>
    <dgm:cxn modelId="{C1724639-1BFF-4506-982E-3CC68A004B8E}" srcId="{62078523-D09B-43D4-A9D6-C586FE102636}" destId="{D9A226E0-BECF-4423-9610-13D8675A730D}" srcOrd="1" destOrd="0" parTransId="{3EE35842-4D20-48EA-B2D9-DBAFFF22BC13}" sibTransId="{7CE2B59F-5AF5-423C-9DB8-F433FFED8544}"/>
    <dgm:cxn modelId="{0AA6705D-7388-411F-B676-29A006A51690}" type="presOf" srcId="{DFCDD101-112A-44E9-B254-A3BC56EA6D8A}" destId="{09731097-BA7B-443D-B4CE-DB2BA0A23A43}" srcOrd="0" destOrd="0" presId="urn:microsoft.com/office/officeart/2005/8/layout/vList5"/>
    <dgm:cxn modelId="{25B42166-651E-4314-8226-BAEEB4DA6CBD}" type="presOf" srcId="{1397845E-8573-44A8-997E-1FEAAD461C59}" destId="{CAB53814-F69C-4D61-9DB4-90EF2F287B66}" srcOrd="0" destOrd="1" presId="urn:microsoft.com/office/officeart/2005/8/layout/vList5"/>
    <dgm:cxn modelId="{F9FCDE4A-5CAD-4938-8922-0E6523924290}" srcId="{AF0E2666-302A-4EBC-BB59-0B936B8F3584}" destId="{5E7AEFD7-611D-4A55-83FB-C494DFB0E313}" srcOrd="1" destOrd="0" parTransId="{12840AF5-4594-4CFA-BAC6-85F8BC04EC95}" sibTransId="{9EE5F0B8-3F49-4D34-80F8-A267D337C3CC}"/>
    <dgm:cxn modelId="{BBDDD06C-C490-47E9-B178-C3C73A9D48E0}" srcId="{D9A226E0-BECF-4423-9610-13D8675A730D}" destId="{DFCDD101-112A-44E9-B254-A3BC56EA6D8A}" srcOrd="0" destOrd="0" parTransId="{155A1709-2E07-4279-86B5-269D94AD9CEA}" sibTransId="{55987C1C-D8CF-4083-8045-458A9BF3C786}"/>
    <dgm:cxn modelId="{B267DD4C-2FE5-405E-B21F-10C0CB1033D6}" type="presOf" srcId="{5E7AEFD7-611D-4A55-83FB-C494DFB0E313}" destId="{56520D44-D63C-4540-AD87-C2FCE8B5AA22}" srcOrd="0" destOrd="1" presId="urn:microsoft.com/office/officeart/2005/8/layout/vList5"/>
    <dgm:cxn modelId="{9C1EAD4D-CD3F-4CAD-8B12-1F6F05ED7130}" type="presOf" srcId="{62078523-D09B-43D4-A9D6-C586FE102636}" destId="{1246020C-F108-435D-A1E3-9C270DCB20F4}" srcOrd="0" destOrd="0" presId="urn:microsoft.com/office/officeart/2005/8/layout/vList5"/>
    <dgm:cxn modelId="{22FFA356-2E95-463E-829D-BFE4C9BD18F7}" type="presOf" srcId="{D9A226E0-BECF-4423-9610-13D8675A730D}" destId="{32369D60-1A4C-475E-9171-C8128C852590}" srcOrd="0" destOrd="0" presId="urn:microsoft.com/office/officeart/2005/8/layout/vList5"/>
    <dgm:cxn modelId="{F271FA76-6178-4827-8DCB-C2592B79F412}" type="presOf" srcId="{6ED5DCF2-0994-4B25-B43D-8170DA86114D}" destId="{56520D44-D63C-4540-AD87-C2FCE8B5AA22}" srcOrd="0" destOrd="0" presId="urn:microsoft.com/office/officeart/2005/8/layout/vList5"/>
    <dgm:cxn modelId="{FEE64F7E-60E5-432F-A6D1-790C54BCB2D3}" srcId="{D9A226E0-BECF-4423-9610-13D8675A730D}" destId="{719AF6A3-7D0C-429F-880A-09E2C3099C48}" srcOrd="1" destOrd="0" parTransId="{60E98E7B-79AE-42C8-8ACA-C35A8D4F19E8}" sibTransId="{48BE8C07-18BE-4851-868D-C070B5B8884B}"/>
    <dgm:cxn modelId="{332645BA-D1DB-44E7-979A-636B6DDF4ACB}" type="presOf" srcId="{D241892A-9678-4BEF-BCCA-BEAFCAC77838}" destId="{2B5CFB0F-78B6-4002-93C3-AD989F318C66}" srcOrd="0" destOrd="0" presId="urn:microsoft.com/office/officeart/2005/8/layout/vList5"/>
    <dgm:cxn modelId="{75C227DA-A1FF-470B-905B-E2F6907E1AA4}" type="presOf" srcId="{719AF6A3-7D0C-429F-880A-09E2C3099C48}" destId="{09731097-BA7B-443D-B4CE-DB2BA0A23A43}" srcOrd="0" destOrd="1" presId="urn:microsoft.com/office/officeart/2005/8/layout/vList5"/>
    <dgm:cxn modelId="{EA4C53DB-0DA5-4A0E-A423-28E086D264F7}" type="presOf" srcId="{5516D2FA-239A-4CE0-B9EA-B9F0CCC83AB5}" destId="{CAB53814-F69C-4D61-9DB4-90EF2F287B66}" srcOrd="0" destOrd="0" presId="urn:microsoft.com/office/officeart/2005/8/layout/vList5"/>
    <dgm:cxn modelId="{B85F8EDB-FDDA-4CE2-8643-11D5C33740C8}" type="presOf" srcId="{AF0E2666-302A-4EBC-BB59-0B936B8F3584}" destId="{7C7A113D-A621-4973-9D57-D2A18B1F62C3}" srcOrd="0" destOrd="0" presId="urn:microsoft.com/office/officeart/2005/8/layout/vList5"/>
    <dgm:cxn modelId="{58613FE4-AC44-49EE-A9D3-8A2B551AEA7D}" srcId="{62078523-D09B-43D4-A9D6-C586FE102636}" destId="{D241892A-9678-4BEF-BCCA-BEAFCAC77838}" srcOrd="0" destOrd="0" parTransId="{2BA825B7-6625-4C63-BD70-F0423A424CB0}" sibTransId="{E291AAE9-8E56-48BA-9F20-5FE41ABC4587}"/>
    <dgm:cxn modelId="{9CFDF9E8-DC60-4202-8614-48497AF912CD}" srcId="{D241892A-9678-4BEF-BCCA-BEAFCAC77838}" destId="{5516D2FA-239A-4CE0-B9EA-B9F0CCC83AB5}" srcOrd="0" destOrd="0" parTransId="{ED3DAE7C-46BA-4113-91AB-79FBC41FBF67}" sibTransId="{31DC50A2-31C6-485A-9A9F-2BE180E61D32}"/>
    <dgm:cxn modelId="{D2B63FEC-3760-4144-A55C-47479413FC08}" srcId="{AF0E2666-302A-4EBC-BB59-0B936B8F3584}" destId="{7A80092B-9ECD-4545-BEFD-3C46ABA41C83}" srcOrd="2" destOrd="0" parTransId="{94BE2154-5BE4-4B8A-981C-8EA4AD8634A9}" sibTransId="{23AF179E-A9C6-497D-979D-553DA364592F}"/>
    <dgm:cxn modelId="{3C9B7DF9-D124-4613-B8CA-9269C8BC7365}" type="presOf" srcId="{7A80092B-9ECD-4545-BEFD-3C46ABA41C83}" destId="{56520D44-D63C-4540-AD87-C2FCE8B5AA22}" srcOrd="0" destOrd="2" presId="urn:microsoft.com/office/officeart/2005/8/layout/vList5"/>
    <dgm:cxn modelId="{D3332274-422D-4BCA-92A9-66FC28959D73}" type="presParOf" srcId="{1246020C-F108-435D-A1E3-9C270DCB20F4}" destId="{AFA64FFC-0542-45CF-A6F7-4EA45C720E94}" srcOrd="0" destOrd="0" presId="urn:microsoft.com/office/officeart/2005/8/layout/vList5"/>
    <dgm:cxn modelId="{0D795855-8503-421C-864F-D2B15A76477A}" type="presParOf" srcId="{AFA64FFC-0542-45CF-A6F7-4EA45C720E94}" destId="{2B5CFB0F-78B6-4002-93C3-AD989F318C66}" srcOrd="0" destOrd="0" presId="urn:microsoft.com/office/officeart/2005/8/layout/vList5"/>
    <dgm:cxn modelId="{EB53B4E3-CD17-4B50-8E27-888042C541E5}" type="presParOf" srcId="{AFA64FFC-0542-45CF-A6F7-4EA45C720E94}" destId="{CAB53814-F69C-4D61-9DB4-90EF2F287B66}" srcOrd="1" destOrd="0" presId="urn:microsoft.com/office/officeart/2005/8/layout/vList5"/>
    <dgm:cxn modelId="{33672C4F-3B8C-438E-9E37-9EA63EF93A44}" type="presParOf" srcId="{1246020C-F108-435D-A1E3-9C270DCB20F4}" destId="{E09177D2-F742-4BBA-8E15-B33FB3C30ACA}" srcOrd="1" destOrd="0" presId="urn:microsoft.com/office/officeart/2005/8/layout/vList5"/>
    <dgm:cxn modelId="{EDAA1A73-43A3-45A2-8D2D-AE8EC0F801F3}" type="presParOf" srcId="{1246020C-F108-435D-A1E3-9C270DCB20F4}" destId="{2ECD9758-1945-4A2D-8768-A096802BBF57}" srcOrd="2" destOrd="0" presId="urn:microsoft.com/office/officeart/2005/8/layout/vList5"/>
    <dgm:cxn modelId="{C3642483-DAA9-499F-A4CA-1FC16E2EA4D2}" type="presParOf" srcId="{2ECD9758-1945-4A2D-8768-A096802BBF57}" destId="{32369D60-1A4C-475E-9171-C8128C852590}" srcOrd="0" destOrd="0" presId="urn:microsoft.com/office/officeart/2005/8/layout/vList5"/>
    <dgm:cxn modelId="{E011237D-3F30-4F30-8722-F16EC0E7A278}" type="presParOf" srcId="{2ECD9758-1945-4A2D-8768-A096802BBF57}" destId="{09731097-BA7B-443D-B4CE-DB2BA0A23A43}" srcOrd="1" destOrd="0" presId="urn:microsoft.com/office/officeart/2005/8/layout/vList5"/>
    <dgm:cxn modelId="{30E84857-485F-4307-B6C3-BBC86D2D635D}" type="presParOf" srcId="{1246020C-F108-435D-A1E3-9C270DCB20F4}" destId="{85CAFB55-0339-4DD1-ADA2-35E707BD662D}" srcOrd="3" destOrd="0" presId="urn:microsoft.com/office/officeart/2005/8/layout/vList5"/>
    <dgm:cxn modelId="{5098940C-0595-4C08-BBD6-CF085028B7B7}" type="presParOf" srcId="{1246020C-F108-435D-A1E3-9C270DCB20F4}" destId="{E87A8CC5-1349-4BCF-953D-6119CF8384E0}" srcOrd="4" destOrd="0" presId="urn:microsoft.com/office/officeart/2005/8/layout/vList5"/>
    <dgm:cxn modelId="{261093A8-4DBF-45E4-A010-34BE73B8443A}" type="presParOf" srcId="{E87A8CC5-1349-4BCF-953D-6119CF8384E0}" destId="{7C7A113D-A621-4973-9D57-D2A18B1F62C3}" srcOrd="0" destOrd="0" presId="urn:microsoft.com/office/officeart/2005/8/layout/vList5"/>
    <dgm:cxn modelId="{1BC238B0-DDFC-4160-A9AF-974F59D07AF1}" type="presParOf" srcId="{E87A8CC5-1349-4BCF-953D-6119CF8384E0}" destId="{56520D44-D63C-4540-AD87-C2FCE8B5AA2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9A3900A0-712A-4B4F-B124-A67BB21C8FE9}" type="doc">
      <dgm:prSet loTypeId="urn:microsoft.com/office/officeart/2005/8/layout/vList2" loCatId="Inbox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48A0F65-75B0-4B71-8D70-4CBFE67933E9}">
      <dgm:prSet/>
      <dgm:spPr/>
      <dgm:t>
        <a:bodyPr/>
        <a:lstStyle/>
        <a:p>
          <a:r>
            <a:rPr lang="cs-CZ" baseline="0"/>
            <a:t>Proces se přenáší k instančně nadřízenému odvolacímu soudu</a:t>
          </a:r>
          <a:endParaRPr lang="en-US"/>
        </a:p>
      </dgm:t>
    </dgm:pt>
    <dgm:pt modelId="{6785C780-5595-472D-A172-1190AEDED950}" type="parTrans" cxnId="{5574CCC3-3DC5-4CA6-ABF9-0D675C079BC7}">
      <dgm:prSet/>
      <dgm:spPr/>
      <dgm:t>
        <a:bodyPr/>
        <a:lstStyle/>
        <a:p>
          <a:endParaRPr lang="en-US"/>
        </a:p>
      </dgm:t>
    </dgm:pt>
    <dgm:pt modelId="{E2326E29-DC69-4F2F-B0EA-7B969DFE12FD}" type="sibTrans" cxnId="{5574CCC3-3DC5-4CA6-ABF9-0D675C079BC7}">
      <dgm:prSet/>
      <dgm:spPr/>
      <dgm:t>
        <a:bodyPr/>
        <a:lstStyle/>
        <a:p>
          <a:endParaRPr lang="en-US"/>
        </a:p>
      </dgm:t>
    </dgm:pt>
    <dgm:pt modelId="{4D4A1A7E-E682-4B46-B09B-FD056F78E65B}">
      <dgm:prSet/>
      <dgm:spPr/>
      <dgm:t>
        <a:bodyPr/>
        <a:lstStyle/>
        <a:p>
          <a:r>
            <a:rPr lang="cs-CZ" baseline="0"/>
            <a:t>Soud I. stupně již do řízení nezasahuje, vyjma</a:t>
          </a:r>
          <a:endParaRPr lang="en-US"/>
        </a:p>
      </dgm:t>
    </dgm:pt>
    <dgm:pt modelId="{1C3E856A-4E16-4D3C-90C4-0D841CD6B2BC}" type="parTrans" cxnId="{260DE12A-18D9-4ADB-A326-7010BDBE47FC}">
      <dgm:prSet/>
      <dgm:spPr/>
      <dgm:t>
        <a:bodyPr/>
        <a:lstStyle/>
        <a:p>
          <a:endParaRPr lang="en-US"/>
        </a:p>
      </dgm:t>
    </dgm:pt>
    <dgm:pt modelId="{16990F71-69C0-4753-8FA0-D513F392056A}" type="sibTrans" cxnId="{260DE12A-18D9-4ADB-A326-7010BDBE47FC}">
      <dgm:prSet/>
      <dgm:spPr/>
      <dgm:t>
        <a:bodyPr/>
        <a:lstStyle/>
        <a:p>
          <a:endParaRPr lang="en-US"/>
        </a:p>
      </dgm:t>
    </dgm:pt>
    <dgm:pt modelId="{CF6BB7A2-52EA-4D95-A87C-6C619692DFA3}">
      <dgm:prSet/>
      <dgm:spPr/>
      <dgm:t>
        <a:bodyPr/>
        <a:lstStyle/>
        <a:p>
          <a:r>
            <a:rPr lang="cs-CZ" i="1" baseline="0"/>
            <a:t>toho, že se u něj podává odvolání</a:t>
          </a:r>
          <a:endParaRPr lang="en-US"/>
        </a:p>
      </dgm:t>
    </dgm:pt>
    <dgm:pt modelId="{573E9528-59E1-4184-9B1B-67B7C4247747}" type="parTrans" cxnId="{43EF5746-01C4-4D5F-B7E8-B7704BEFCF61}">
      <dgm:prSet/>
      <dgm:spPr/>
      <dgm:t>
        <a:bodyPr/>
        <a:lstStyle/>
        <a:p>
          <a:endParaRPr lang="en-US"/>
        </a:p>
      </dgm:t>
    </dgm:pt>
    <dgm:pt modelId="{73F0ABE9-39F9-48CF-84F5-ADEEB31F3072}" type="sibTrans" cxnId="{43EF5746-01C4-4D5F-B7E8-B7704BEFCF61}">
      <dgm:prSet/>
      <dgm:spPr/>
      <dgm:t>
        <a:bodyPr/>
        <a:lstStyle/>
        <a:p>
          <a:endParaRPr lang="en-US"/>
        </a:p>
      </dgm:t>
    </dgm:pt>
    <dgm:pt modelId="{0C67D0A9-9189-4F08-962A-D4AA1338AF6C}">
      <dgm:prSet/>
      <dgm:spPr/>
      <dgm:t>
        <a:bodyPr/>
        <a:lstStyle/>
        <a:p>
          <a:r>
            <a:rPr lang="cs-CZ" i="1" baseline="0" dirty="0"/>
            <a:t>přípravných úkonů</a:t>
          </a:r>
          <a:endParaRPr lang="en-US" dirty="0"/>
        </a:p>
      </dgm:t>
    </dgm:pt>
    <dgm:pt modelId="{CBE59C88-7385-43C4-9D09-F76857A0A789}" type="parTrans" cxnId="{63A51920-7118-44FB-B8B8-7427DFDF0B71}">
      <dgm:prSet/>
      <dgm:spPr/>
      <dgm:t>
        <a:bodyPr/>
        <a:lstStyle/>
        <a:p>
          <a:endParaRPr lang="en-US"/>
        </a:p>
      </dgm:t>
    </dgm:pt>
    <dgm:pt modelId="{4D493E18-9157-44EF-A06D-0E53C28617E7}" type="sibTrans" cxnId="{63A51920-7118-44FB-B8B8-7427DFDF0B71}">
      <dgm:prSet/>
      <dgm:spPr/>
      <dgm:t>
        <a:bodyPr/>
        <a:lstStyle/>
        <a:p>
          <a:endParaRPr lang="en-US"/>
        </a:p>
      </dgm:t>
    </dgm:pt>
    <dgm:pt modelId="{EC51D780-6368-4A25-A9B7-9452049EF06C}">
      <dgm:prSet/>
      <dgm:spPr/>
      <dgm:t>
        <a:bodyPr/>
        <a:lstStyle/>
        <a:p>
          <a:r>
            <a:rPr lang="cs-CZ" i="1" baseline="0" dirty="0"/>
            <a:t>tzv. </a:t>
          </a:r>
          <a:r>
            <a:rPr lang="cs-CZ" i="1" baseline="0" dirty="0" err="1"/>
            <a:t>autoremedury</a:t>
          </a:r>
          <a:r>
            <a:rPr lang="cs-CZ" i="1" baseline="0" dirty="0"/>
            <a:t> (pouze v případě odvolání proti některým procesním rozhodnutím)</a:t>
          </a:r>
          <a:endParaRPr lang="en-US" dirty="0"/>
        </a:p>
      </dgm:t>
    </dgm:pt>
    <dgm:pt modelId="{3D342686-07EA-4AAB-9A1C-9F94F17ECB79}" type="parTrans" cxnId="{95DD8633-53DA-46ED-8D77-24DF45420E7D}">
      <dgm:prSet/>
      <dgm:spPr/>
      <dgm:t>
        <a:bodyPr/>
        <a:lstStyle/>
        <a:p>
          <a:endParaRPr lang="en-US"/>
        </a:p>
      </dgm:t>
    </dgm:pt>
    <dgm:pt modelId="{0CDE7770-B5A5-4F16-8CE2-15D59EA06964}" type="sibTrans" cxnId="{95DD8633-53DA-46ED-8D77-24DF45420E7D}">
      <dgm:prSet/>
      <dgm:spPr/>
      <dgm:t>
        <a:bodyPr/>
        <a:lstStyle/>
        <a:p>
          <a:endParaRPr lang="en-US"/>
        </a:p>
      </dgm:t>
    </dgm:pt>
    <dgm:pt modelId="{34091C15-836C-4D2F-A6FF-34208A4E16E3}" type="pres">
      <dgm:prSet presAssocID="{9A3900A0-712A-4B4F-B124-A67BB21C8FE9}" presName="linear" presStyleCnt="0">
        <dgm:presLayoutVars>
          <dgm:animLvl val="lvl"/>
          <dgm:resizeHandles val="exact"/>
        </dgm:presLayoutVars>
      </dgm:prSet>
      <dgm:spPr/>
    </dgm:pt>
    <dgm:pt modelId="{FF8ACC33-97CE-4065-AC5B-37499E97E037}" type="pres">
      <dgm:prSet presAssocID="{648A0F65-75B0-4B71-8D70-4CBFE67933E9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F1955FEC-472B-4E96-8137-D63A4AFE75D8}" type="pres">
      <dgm:prSet presAssocID="{E2326E29-DC69-4F2F-B0EA-7B969DFE12FD}" presName="spacer" presStyleCnt="0"/>
      <dgm:spPr/>
    </dgm:pt>
    <dgm:pt modelId="{1552F152-2D3F-4783-BAC1-1808D466B21F}" type="pres">
      <dgm:prSet presAssocID="{4D4A1A7E-E682-4B46-B09B-FD056F78E65B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EA489DFC-002B-4BD6-AC8C-87F957CC18DC}" type="pres">
      <dgm:prSet presAssocID="{4D4A1A7E-E682-4B46-B09B-FD056F78E65B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63A51920-7118-44FB-B8B8-7427DFDF0B71}" srcId="{4D4A1A7E-E682-4B46-B09B-FD056F78E65B}" destId="{0C67D0A9-9189-4F08-962A-D4AA1338AF6C}" srcOrd="1" destOrd="0" parTransId="{CBE59C88-7385-43C4-9D09-F76857A0A789}" sibTransId="{4D493E18-9157-44EF-A06D-0E53C28617E7}"/>
    <dgm:cxn modelId="{90950423-B4A2-47D6-B115-EA35D52EE8F2}" type="presOf" srcId="{9A3900A0-712A-4B4F-B124-A67BB21C8FE9}" destId="{34091C15-836C-4D2F-A6FF-34208A4E16E3}" srcOrd="0" destOrd="0" presId="urn:microsoft.com/office/officeart/2005/8/layout/vList2"/>
    <dgm:cxn modelId="{260DE12A-18D9-4ADB-A326-7010BDBE47FC}" srcId="{9A3900A0-712A-4B4F-B124-A67BB21C8FE9}" destId="{4D4A1A7E-E682-4B46-B09B-FD056F78E65B}" srcOrd="1" destOrd="0" parTransId="{1C3E856A-4E16-4D3C-90C4-0D841CD6B2BC}" sibTransId="{16990F71-69C0-4753-8FA0-D513F392056A}"/>
    <dgm:cxn modelId="{95DD8633-53DA-46ED-8D77-24DF45420E7D}" srcId="{4D4A1A7E-E682-4B46-B09B-FD056F78E65B}" destId="{EC51D780-6368-4A25-A9B7-9452049EF06C}" srcOrd="2" destOrd="0" parTransId="{3D342686-07EA-4AAB-9A1C-9F94F17ECB79}" sibTransId="{0CDE7770-B5A5-4F16-8CE2-15D59EA06964}"/>
    <dgm:cxn modelId="{C95E8337-E54C-4433-8567-0C66A26B2F65}" type="presOf" srcId="{4D4A1A7E-E682-4B46-B09B-FD056F78E65B}" destId="{1552F152-2D3F-4783-BAC1-1808D466B21F}" srcOrd="0" destOrd="0" presId="urn:microsoft.com/office/officeart/2005/8/layout/vList2"/>
    <dgm:cxn modelId="{AC95F739-0C1F-452D-B7C7-502539F6F6C6}" type="presOf" srcId="{EC51D780-6368-4A25-A9B7-9452049EF06C}" destId="{EA489DFC-002B-4BD6-AC8C-87F957CC18DC}" srcOrd="0" destOrd="2" presId="urn:microsoft.com/office/officeart/2005/8/layout/vList2"/>
    <dgm:cxn modelId="{43EF5746-01C4-4D5F-B7E8-B7704BEFCF61}" srcId="{4D4A1A7E-E682-4B46-B09B-FD056F78E65B}" destId="{CF6BB7A2-52EA-4D95-A87C-6C619692DFA3}" srcOrd="0" destOrd="0" parTransId="{573E9528-59E1-4184-9B1B-67B7C4247747}" sibTransId="{73F0ABE9-39F9-48CF-84F5-ADEEB31F3072}"/>
    <dgm:cxn modelId="{3A032254-031A-4B76-9A4F-24F9268792CA}" type="presOf" srcId="{648A0F65-75B0-4B71-8D70-4CBFE67933E9}" destId="{FF8ACC33-97CE-4065-AC5B-37499E97E037}" srcOrd="0" destOrd="0" presId="urn:microsoft.com/office/officeart/2005/8/layout/vList2"/>
    <dgm:cxn modelId="{F7DD4A81-E35A-4E95-9045-8A4E198D7901}" type="presOf" srcId="{0C67D0A9-9189-4F08-962A-D4AA1338AF6C}" destId="{EA489DFC-002B-4BD6-AC8C-87F957CC18DC}" srcOrd="0" destOrd="1" presId="urn:microsoft.com/office/officeart/2005/8/layout/vList2"/>
    <dgm:cxn modelId="{4B8689A7-65E2-482B-A8A6-52C20BA42D39}" type="presOf" srcId="{CF6BB7A2-52EA-4D95-A87C-6C619692DFA3}" destId="{EA489DFC-002B-4BD6-AC8C-87F957CC18DC}" srcOrd="0" destOrd="0" presId="urn:microsoft.com/office/officeart/2005/8/layout/vList2"/>
    <dgm:cxn modelId="{5574CCC3-3DC5-4CA6-ABF9-0D675C079BC7}" srcId="{9A3900A0-712A-4B4F-B124-A67BB21C8FE9}" destId="{648A0F65-75B0-4B71-8D70-4CBFE67933E9}" srcOrd="0" destOrd="0" parTransId="{6785C780-5595-472D-A172-1190AEDED950}" sibTransId="{E2326E29-DC69-4F2F-B0EA-7B969DFE12FD}"/>
    <dgm:cxn modelId="{A5DB4A63-3394-48CF-9BD2-A425484D3F6A}" type="presParOf" srcId="{34091C15-836C-4D2F-A6FF-34208A4E16E3}" destId="{FF8ACC33-97CE-4065-AC5B-37499E97E037}" srcOrd="0" destOrd="0" presId="urn:microsoft.com/office/officeart/2005/8/layout/vList2"/>
    <dgm:cxn modelId="{48BD8CD4-7217-456D-8644-3CF8E8A8640A}" type="presParOf" srcId="{34091C15-836C-4D2F-A6FF-34208A4E16E3}" destId="{F1955FEC-472B-4E96-8137-D63A4AFE75D8}" srcOrd="1" destOrd="0" presId="urn:microsoft.com/office/officeart/2005/8/layout/vList2"/>
    <dgm:cxn modelId="{6E67A248-B7EE-4428-B8A5-3C8ECCB4DD9A}" type="presParOf" srcId="{34091C15-836C-4D2F-A6FF-34208A4E16E3}" destId="{1552F152-2D3F-4783-BAC1-1808D466B21F}" srcOrd="2" destOrd="0" presId="urn:microsoft.com/office/officeart/2005/8/layout/vList2"/>
    <dgm:cxn modelId="{D9E03A47-49B9-444A-97E9-B96693DDAB83}" type="presParOf" srcId="{34091C15-836C-4D2F-A6FF-34208A4E16E3}" destId="{EA489DFC-002B-4BD6-AC8C-87F957CC18DC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5AF1F26-1A96-44A7-AF48-511228B63AF8}" type="doc">
      <dgm:prSet loTypeId="urn:microsoft.com/office/officeart/2005/8/layout/list1" loCatId="Inbox" qsTypeId="urn:microsoft.com/office/officeart/2005/8/quickstyle/simple4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A8E43A20-D4E0-41F6-86AF-C2E23B437485}">
      <dgm:prSet/>
      <dgm:spPr/>
      <dgm:t>
        <a:bodyPr/>
        <a:lstStyle/>
        <a:p>
          <a:r>
            <a:rPr lang="cs-CZ" b="1" baseline="0"/>
            <a:t>Samostatné</a:t>
          </a:r>
          <a:r>
            <a:rPr lang="cs-CZ" baseline="0"/>
            <a:t> společenství</a:t>
          </a:r>
          <a:endParaRPr lang="en-US"/>
        </a:p>
      </dgm:t>
    </dgm:pt>
    <dgm:pt modelId="{9EF6528A-8C77-4A17-9C82-A7C71C9BB787}" type="parTrans" cxnId="{F246D4C3-CF57-4E29-AD0B-1D7E5DD3BEFE}">
      <dgm:prSet/>
      <dgm:spPr/>
      <dgm:t>
        <a:bodyPr/>
        <a:lstStyle/>
        <a:p>
          <a:endParaRPr lang="en-US"/>
        </a:p>
      </dgm:t>
    </dgm:pt>
    <dgm:pt modelId="{318FBD25-510C-4773-A585-75CF4F6133E9}" type="sibTrans" cxnId="{F246D4C3-CF57-4E29-AD0B-1D7E5DD3BEFE}">
      <dgm:prSet/>
      <dgm:spPr/>
      <dgm:t>
        <a:bodyPr/>
        <a:lstStyle/>
        <a:p>
          <a:endParaRPr lang="en-US"/>
        </a:p>
      </dgm:t>
    </dgm:pt>
    <dgm:pt modelId="{3CAF7D7B-3CF7-43EE-969E-81B80FF7E81A}">
      <dgm:prSet/>
      <dgm:spPr/>
      <dgm:t>
        <a:bodyPr/>
        <a:lstStyle/>
        <a:p>
          <a:r>
            <a:rPr lang="cs-CZ" i="1" baseline="0" dirty="0"/>
            <a:t>rozhodnutí nabývá právní moci vůči těm, kteří odvolání nepodali, nebo vůči nimž nesměřuje</a:t>
          </a:r>
          <a:endParaRPr lang="en-US" dirty="0"/>
        </a:p>
      </dgm:t>
    </dgm:pt>
    <dgm:pt modelId="{A0DC9BE1-62C2-4D08-A681-C7DFAC559098}" type="parTrans" cxnId="{C3B6F57E-1565-4F3F-A346-BF91907F0775}">
      <dgm:prSet/>
      <dgm:spPr/>
      <dgm:t>
        <a:bodyPr/>
        <a:lstStyle/>
        <a:p>
          <a:endParaRPr lang="en-US"/>
        </a:p>
      </dgm:t>
    </dgm:pt>
    <dgm:pt modelId="{2CBC251C-B025-4FEB-BC1B-1DAB87D37F51}" type="sibTrans" cxnId="{C3B6F57E-1565-4F3F-A346-BF91907F0775}">
      <dgm:prSet/>
      <dgm:spPr/>
      <dgm:t>
        <a:bodyPr/>
        <a:lstStyle/>
        <a:p>
          <a:endParaRPr lang="en-US"/>
        </a:p>
      </dgm:t>
    </dgm:pt>
    <dgm:pt modelId="{0568BE73-73DA-44D6-B060-B24595F75FD9}">
      <dgm:prSet/>
      <dgm:spPr/>
      <dgm:t>
        <a:bodyPr/>
        <a:lstStyle/>
        <a:p>
          <a:r>
            <a:rPr lang="cs-CZ" i="1" baseline="0" dirty="0"/>
            <a:t>např. odvolá se jenom jeden z několika žalovaných solidárních dlužníků</a:t>
          </a:r>
          <a:endParaRPr lang="en-US" dirty="0"/>
        </a:p>
      </dgm:t>
    </dgm:pt>
    <dgm:pt modelId="{A94AB383-9F87-4775-844C-CA58B8C4448E}" type="parTrans" cxnId="{F666BE6B-ED49-40C7-9F51-967A628F8E2E}">
      <dgm:prSet/>
      <dgm:spPr/>
      <dgm:t>
        <a:bodyPr/>
        <a:lstStyle/>
        <a:p>
          <a:endParaRPr lang="en-US"/>
        </a:p>
      </dgm:t>
    </dgm:pt>
    <dgm:pt modelId="{A27E8962-DB47-44AA-8D97-07EAEA5A4FE1}" type="sibTrans" cxnId="{F666BE6B-ED49-40C7-9F51-967A628F8E2E}">
      <dgm:prSet/>
      <dgm:spPr/>
      <dgm:t>
        <a:bodyPr/>
        <a:lstStyle/>
        <a:p>
          <a:endParaRPr lang="en-US"/>
        </a:p>
      </dgm:t>
    </dgm:pt>
    <dgm:pt modelId="{EAE55622-9EEB-4227-BEE8-A9BB4553B201}">
      <dgm:prSet/>
      <dgm:spPr/>
      <dgm:t>
        <a:bodyPr/>
        <a:lstStyle/>
        <a:p>
          <a:r>
            <a:rPr lang="cs-CZ" b="1" baseline="0"/>
            <a:t>Nerozlučné </a:t>
          </a:r>
          <a:r>
            <a:rPr lang="cs-CZ" baseline="0"/>
            <a:t>společenství</a:t>
          </a:r>
          <a:endParaRPr lang="en-US"/>
        </a:p>
      </dgm:t>
    </dgm:pt>
    <dgm:pt modelId="{4BE76E7B-D94F-49C8-98D3-A3774DECED9F}" type="parTrans" cxnId="{5D92DFB9-5DEB-4877-9587-3E732397FE83}">
      <dgm:prSet/>
      <dgm:spPr/>
      <dgm:t>
        <a:bodyPr/>
        <a:lstStyle/>
        <a:p>
          <a:endParaRPr lang="en-US"/>
        </a:p>
      </dgm:t>
    </dgm:pt>
    <dgm:pt modelId="{0F602069-DAF3-4D49-903E-DFC59B0C9734}" type="sibTrans" cxnId="{5D92DFB9-5DEB-4877-9587-3E732397FE83}">
      <dgm:prSet/>
      <dgm:spPr/>
      <dgm:t>
        <a:bodyPr/>
        <a:lstStyle/>
        <a:p>
          <a:endParaRPr lang="en-US"/>
        </a:p>
      </dgm:t>
    </dgm:pt>
    <dgm:pt modelId="{703BCBEF-8E0E-496B-B91D-F84A8D1FCA94}">
      <dgm:prSet/>
      <dgm:spPr/>
      <dgm:t>
        <a:bodyPr/>
        <a:lstStyle/>
        <a:p>
          <a:r>
            <a:rPr lang="cs-CZ" i="1" baseline="0"/>
            <a:t>suspenzivní účinky odvolání nastávají vůči všem</a:t>
          </a:r>
          <a:endParaRPr lang="en-US"/>
        </a:p>
      </dgm:t>
    </dgm:pt>
    <dgm:pt modelId="{494A0D0D-3F5F-413B-A55E-659859F4CCEC}" type="parTrans" cxnId="{0BE09F62-DC27-4843-8102-9CF2F02A1FA5}">
      <dgm:prSet/>
      <dgm:spPr/>
      <dgm:t>
        <a:bodyPr/>
        <a:lstStyle/>
        <a:p>
          <a:endParaRPr lang="en-US"/>
        </a:p>
      </dgm:t>
    </dgm:pt>
    <dgm:pt modelId="{D4EAA24C-2FA9-4E73-88D9-65EBEE4191CB}" type="sibTrans" cxnId="{0BE09F62-DC27-4843-8102-9CF2F02A1FA5}">
      <dgm:prSet/>
      <dgm:spPr/>
      <dgm:t>
        <a:bodyPr/>
        <a:lstStyle/>
        <a:p>
          <a:endParaRPr lang="en-US"/>
        </a:p>
      </dgm:t>
    </dgm:pt>
    <dgm:pt modelId="{0967373F-209B-4D53-B839-3A10FBBC3078}">
      <dgm:prSet/>
      <dgm:spPr/>
      <dgm:t>
        <a:bodyPr/>
        <a:lstStyle/>
        <a:p>
          <a:r>
            <a:rPr lang="cs-CZ" i="1" baseline="0" dirty="0"/>
            <a:t>např. podá-li v řízení o určení neplatnosti výpovědi ze společného nájmu bytu podá odvolání jenom jeden z manželů, vztahuje se odvolání i na 2. manžela</a:t>
          </a:r>
          <a:endParaRPr lang="en-US" dirty="0"/>
        </a:p>
      </dgm:t>
    </dgm:pt>
    <dgm:pt modelId="{25A1CBFD-3CBC-4C3E-B78E-BA4D4824FACB}" type="parTrans" cxnId="{4CDC6EDB-75A5-4586-80DE-1DC9197AE41D}">
      <dgm:prSet/>
      <dgm:spPr/>
      <dgm:t>
        <a:bodyPr/>
        <a:lstStyle/>
        <a:p>
          <a:endParaRPr lang="en-US"/>
        </a:p>
      </dgm:t>
    </dgm:pt>
    <dgm:pt modelId="{AEF895C1-6972-49BF-A11D-FF8DFE6A34CA}" type="sibTrans" cxnId="{4CDC6EDB-75A5-4586-80DE-1DC9197AE41D}">
      <dgm:prSet/>
      <dgm:spPr/>
      <dgm:t>
        <a:bodyPr/>
        <a:lstStyle/>
        <a:p>
          <a:endParaRPr lang="en-US"/>
        </a:p>
      </dgm:t>
    </dgm:pt>
    <dgm:pt modelId="{AA016C98-6564-46F5-B588-B7992712AC6B}" type="pres">
      <dgm:prSet presAssocID="{55AF1F26-1A96-44A7-AF48-511228B63AF8}" presName="linear" presStyleCnt="0">
        <dgm:presLayoutVars>
          <dgm:dir/>
          <dgm:animLvl val="lvl"/>
          <dgm:resizeHandles val="exact"/>
        </dgm:presLayoutVars>
      </dgm:prSet>
      <dgm:spPr/>
    </dgm:pt>
    <dgm:pt modelId="{B49E386B-08BB-4DDB-8ECE-B5AD23E30A2D}" type="pres">
      <dgm:prSet presAssocID="{A8E43A20-D4E0-41F6-86AF-C2E23B437485}" presName="parentLin" presStyleCnt="0"/>
      <dgm:spPr/>
    </dgm:pt>
    <dgm:pt modelId="{4E29DC82-1917-414A-B5E7-C286B07568C0}" type="pres">
      <dgm:prSet presAssocID="{A8E43A20-D4E0-41F6-86AF-C2E23B437485}" presName="parentLeftMargin" presStyleLbl="node1" presStyleIdx="0" presStyleCnt="2"/>
      <dgm:spPr/>
    </dgm:pt>
    <dgm:pt modelId="{AF8E1FF2-448A-4542-8BFE-312B6E5A7BC3}" type="pres">
      <dgm:prSet presAssocID="{A8E43A20-D4E0-41F6-86AF-C2E23B43748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2FB8D3E-0F78-4CE0-83FE-2A76264AAEBE}" type="pres">
      <dgm:prSet presAssocID="{A8E43A20-D4E0-41F6-86AF-C2E23B437485}" presName="negativeSpace" presStyleCnt="0"/>
      <dgm:spPr/>
    </dgm:pt>
    <dgm:pt modelId="{14CE07A4-E90A-4598-8763-095D9C6943D9}" type="pres">
      <dgm:prSet presAssocID="{A8E43A20-D4E0-41F6-86AF-C2E23B437485}" presName="childText" presStyleLbl="conFgAcc1" presStyleIdx="0" presStyleCnt="2">
        <dgm:presLayoutVars>
          <dgm:bulletEnabled val="1"/>
        </dgm:presLayoutVars>
      </dgm:prSet>
      <dgm:spPr/>
    </dgm:pt>
    <dgm:pt modelId="{F2E3A9B0-6891-4912-8A96-89E2125768ED}" type="pres">
      <dgm:prSet presAssocID="{318FBD25-510C-4773-A585-75CF4F6133E9}" presName="spaceBetweenRectangles" presStyleCnt="0"/>
      <dgm:spPr/>
    </dgm:pt>
    <dgm:pt modelId="{F5132BBA-6B02-4A0E-96C1-6A767E3E744F}" type="pres">
      <dgm:prSet presAssocID="{EAE55622-9EEB-4227-BEE8-A9BB4553B201}" presName="parentLin" presStyleCnt="0"/>
      <dgm:spPr/>
    </dgm:pt>
    <dgm:pt modelId="{5640A0B0-F966-4468-8236-38DCC6245B53}" type="pres">
      <dgm:prSet presAssocID="{EAE55622-9EEB-4227-BEE8-A9BB4553B201}" presName="parentLeftMargin" presStyleLbl="node1" presStyleIdx="0" presStyleCnt="2"/>
      <dgm:spPr/>
    </dgm:pt>
    <dgm:pt modelId="{7B23E680-D81E-4077-AF27-79C05F94E387}" type="pres">
      <dgm:prSet presAssocID="{EAE55622-9EEB-4227-BEE8-A9BB4553B201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7A3EB4F1-C8E1-4206-BBF0-D00F0D66E845}" type="pres">
      <dgm:prSet presAssocID="{EAE55622-9EEB-4227-BEE8-A9BB4553B201}" presName="negativeSpace" presStyleCnt="0"/>
      <dgm:spPr/>
    </dgm:pt>
    <dgm:pt modelId="{05FBCCF2-78CA-49E1-81F9-7B3DF6B5EF99}" type="pres">
      <dgm:prSet presAssocID="{EAE55622-9EEB-4227-BEE8-A9BB4553B201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FB6BF725-3B84-4D73-B328-4197D2CFC001}" type="presOf" srcId="{0967373F-209B-4D53-B839-3A10FBBC3078}" destId="{05FBCCF2-78CA-49E1-81F9-7B3DF6B5EF99}" srcOrd="0" destOrd="1" presId="urn:microsoft.com/office/officeart/2005/8/layout/list1"/>
    <dgm:cxn modelId="{0BE09F62-DC27-4843-8102-9CF2F02A1FA5}" srcId="{EAE55622-9EEB-4227-BEE8-A9BB4553B201}" destId="{703BCBEF-8E0E-496B-B91D-F84A8D1FCA94}" srcOrd="0" destOrd="0" parTransId="{494A0D0D-3F5F-413B-A55E-659859F4CCEC}" sibTransId="{D4EAA24C-2FA9-4E73-88D9-65EBEE4191CB}"/>
    <dgm:cxn modelId="{A9731C67-00FE-4372-92FE-2DB287EE377F}" type="presOf" srcId="{0568BE73-73DA-44D6-B060-B24595F75FD9}" destId="{14CE07A4-E90A-4598-8763-095D9C6943D9}" srcOrd="0" destOrd="1" presId="urn:microsoft.com/office/officeart/2005/8/layout/list1"/>
    <dgm:cxn modelId="{F666BE6B-ED49-40C7-9F51-967A628F8E2E}" srcId="{A8E43A20-D4E0-41F6-86AF-C2E23B437485}" destId="{0568BE73-73DA-44D6-B060-B24595F75FD9}" srcOrd="1" destOrd="0" parTransId="{A94AB383-9F87-4775-844C-CA58B8C4448E}" sibTransId="{A27E8962-DB47-44AA-8D97-07EAEA5A4FE1}"/>
    <dgm:cxn modelId="{4BC56D6E-DDFE-4F17-B7BD-77D21F973E89}" type="presOf" srcId="{55AF1F26-1A96-44A7-AF48-511228B63AF8}" destId="{AA016C98-6564-46F5-B588-B7992712AC6B}" srcOrd="0" destOrd="0" presId="urn:microsoft.com/office/officeart/2005/8/layout/list1"/>
    <dgm:cxn modelId="{E5DCBF56-1269-46E8-A2D9-0E327B5A8C3D}" type="presOf" srcId="{3CAF7D7B-3CF7-43EE-969E-81B80FF7E81A}" destId="{14CE07A4-E90A-4598-8763-095D9C6943D9}" srcOrd="0" destOrd="0" presId="urn:microsoft.com/office/officeart/2005/8/layout/list1"/>
    <dgm:cxn modelId="{C3B6F57E-1565-4F3F-A346-BF91907F0775}" srcId="{A8E43A20-D4E0-41F6-86AF-C2E23B437485}" destId="{3CAF7D7B-3CF7-43EE-969E-81B80FF7E81A}" srcOrd="0" destOrd="0" parTransId="{A0DC9BE1-62C2-4D08-A681-C7DFAC559098}" sibTransId="{2CBC251C-B025-4FEB-BC1B-1DAB87D37F51}"/>
    <dgm:cxn modelId="{B7EDF5AB-2BF2-4BB3-AECA-431F97FB56A4}" type="presOf" srcId="{EAE55622-9EEB-4227-BEE8-A9BB4553B201}" destId="{7B23E680-D81E-4077-AF27-79C05F94E387}" srcOrd="1" destOrd="0" presId="urn:microsoft.com/office/officeart/2005/8/layout/list1"/>
    <dgm:cxn modelId="{5D92DFB9-5DEB-4877-9587-3E732397FE83}" srcId="{55AF1F26-1A96-44A7-AF48-511228B63AF8}" destId="{EAE55622-9EEB-4227-BEE8-A9BB4553B201}" srcOrd="1" destOrd="0" parTransId="{4BE76E7B-D94F-49C8-98D3-A3774DECED9F}" sibTransId="{0F602069-DAF3-4D49-903E-DFC59B0C9734}"/>
    <dgm:cxn modelId="{DC3902BB-89AE-492D-991A-EECD2C4E6246}" type="presOf" srcId="{A8E43A20-D4E0-41F6-86AF-C2E23B437485}" destId="{AF8E1FF2-448A-4542-8BFE-312B6E5A7BC3}" srcOrd="1" destOrd="0" presId="urn:microsoft.com/office/officeart/2005/8/layout/list1"/>
    <dgm:cxn modelId="{F246D4C3-CF57-4E29-AD0B-1D7E5DD3BEFE}" srcId="{55AF1F26-1A96-44A7-AF48-511228B63AF8}" destId="{A8E43A20-D4E0-41F6-86AF-C2E23B437485}" srcOrd="0" destOrd="0" parTransId="{9EF6528A-8C77-4A17-9C82-A7C71C9BB787}" sibTransId="{318FBD25-510C-4773-A585-75CF4F6133E9}"/>
    <dgm:cxn modelId="{6A4A8BD6-3475-4758-A64A-B19B0CA28C14}" type="presOf" srcId="{A8E43A20-D4E0-41F6-86AF-C2E23B437485}" destId="{4E29DC82-1917-414A-B5E7-C286B07568C0}" srcOrd="0" destOrd="0" presId="urn:microsoft.com/office/officeart/2005/8/layout/list1"/>
    <dgm:cxn modelId="{4CDC6EDB-75A5-4586-80DE-1DC9197AE41D}" srcId="{EAE55622-9EEB-4227-BEE8-A9BB4553B201}" destId="{0967373F-209B-4D53-B839-3A10FBBC3078}" srcOrd="1" destOrd="0" parTransId="{25A1CBFD-3CBC-4C3E-B78E-BA4D4824FACB}" sibTransId="{AEF895C1-6972-49BF-A11D-FF8DFE6A34CA}"/>
    <dgm:cxn modelId="{795077EA-60F9-484B-83CB-8069AE34CB6A}" type="presOf" srcId="{EAE55622-9EEB-4227-BEE8-A9BB4553B201}" destId="{5640A0B0-F966-4468-8236-38DCC6245B53}" srcOrd="0" destOrd="0" presId="urn:microsoft.com/office/officeart/2005/8/layout/list1"/>
    <dgm:cxn modelId="{32FEFFEE-0571-419D-BECE-901E4F92C670}" type="presOf" srcId="{703BCBEF-8E0E-496B-B91D-F84A8D1FCA94}" destId="{05FBCCF2-78CA-49E1-81F9-7B3DF6B5EF99}" srcOrd="0" destOrd="0" presId="urn:microsoft.com/office/officeart/2005/8/layout/list1"/>
    <dgm:cxn modelId="{EF292980-151D-4705-A58C-61B1F359034A}" type="presParOf" srcId="{AA016C98-6564-46F5-B588-B7992712AC6B}" destId="{B49E386B-08BB-4DDB-8ECE-B5AD23E30A2D}" srcOrd="0" destOrd="0" presId="urn:microsoft.com/office/officeart/2005/8/layout/list1"/>
    <dgm:cxn modelId="{94EC890C-5C1C-420D-B232-DE6610879A96}" type="presParOf" srcId="{B49E386B-08BB-4DDB-8ECE-B5AD23E30A2D}" destId="{4E29DC82-1917-414A-B5E7-C286B07568C0}" srcOrd="0" destOrd="0" presId="urn:microsoft.com/office/officeart/2005/8/layout/list1"/>
    <dgm:cxn modelId="{E231CB2C-87A8-4E89-BEBB-C18648E5DF10}" type="presParOf" srcId="{B49E386B-08BB-4DDB-8ECE-B5AD23E30A2D}" destId="{AF8E1FF2-448A-4542-8BFE-312B6E5A7BC3}" srcOrd="1" destOrd="0" presId="urn:microsoft.com/office/officeart/2005/8/layout/list1"/>
    <dgm:cxn modelId="{4B81F947-ACF7-4241-8B66-CC314920EF61}" type="presParOf" srcId="{AA016C98-6564-46F5-B588-B7992712AC6B}" destId="{12FB8D3E-0F78-4CE0-83FE-2A76264AAEBE}" srcOrd="1" destOrd="0" presId="urn:microsoft.com/office/officeart/2005/8/layout/list1"/>
    <dgm:cxn modelId="{FD27EDA8-2741-4DB5-B599-8A1E05D64400}" type="presParOf" srcId="{AA016C98-6564-46F5-B588-B7992712AC6B}" destId="{14CE07A4-E90A-4598-8763-095D9C6943D9}" srcOrd="2" destOrd="0" presId="urn:microsoft.com/office/officeart/2005/8/layout/list1"/>
    <dgm:cxn modelId="{7C0A6880-F405-47B7-B493-4DC52AD1D7B6}" type="presParOf" srcId="{AA016C98-6564-46F5-B588-B7992712AC6B}" destId="{F2E3A9B0-6891-4912-8A96-89E2125768ED}" srcOrd="3" destOrd="0" presId="urn:microsoft.com/office/officeart/2005/8/layout/list1"/>
    <dgm:cxn modelId="{43C52186-34A1-4262-9FF2-67B7894454C1}" type="presParOf" srcId="{AA016C98-6564-46F5-B588-B7992712AC6B}" destId="{F5132BBA-6B02-4A0E-96C1-6A767E3E744F}" srcOrd="4" destOrd="0" presId="urn:microsoft.com/office/officeart/2005/8/layout/list1"/>
    <dgm:cxn modelId="{F58040CE-2B5E-4737-B8A9-8BCE287EA707}" type="presParOf" srcId="{F5132BBA-6B02-4A0E-96C1-6A767E3E744F}" destId="{5640A0B0-F966-4468-8236-38DCC6245B53}" srcOrd="0" destOrd="0" presId="urn:microsoft.com/office/officeart/2005/8/layout/list1"/>
    <dgm:cxn modelId="{C89F5A5D-2319-4229-B73E-772BBF75C3DA}" type="presParOf" srcId="{F5132BBA-6B02-4A0E-96C1-6A767E3E744F}" destId="{7B23E680-D81E-4077-AF27-79C05F94E387}" srcOrd="1" destOrd="0" presId="urn:microsoft.com/office/officeart/2005/8/layout/list1"/>
    <dgm:cxn modelId="{69FD8FD1-27A4-4140-8FB5-C74F4929CCFF}" type="presParOf" srcId="{AA016C98-6564-46F5-B588-B7992712AC6B}" destId="{7A3EB4F1-C8E1-4206-BBF0-D00F0D66E845}" srcOrd="5" destOrd="0" presId="urn:microsoft.com/office/officeart/2005/8/layout/list1"/>
    <dgm:cxn modelId="{28764638-9F19-4FD1-8952-3E9063ABD2FE}" type="presParOf" srcId="{AA016C98-6564-46F5-B588-B7992712AC6B}" destId="{05FBCCF2-78CA-49E1-81F9-7B3DF6B5EF99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FCD6C946-E42F-4B03-8A3E-B41AD9520A58}" type="doc">
      <dgm:prSet loTypeId="urn:microsoft.com/office/officeart/2005/8/layout/hierarchy2" loCatId="Inbox" qsTypeId="urn:microsoft.com/office/officeart/2005/8/quickstyle/3d1" qsCatId="3D" csTypeId="urn:microsoft.com/office/officeart/2005/8/colors/colorful3" csCatId="colorful"/>
      <dgm:spPr/>
      <dgm:t>
        <a:bodyPr/>
        <a:lstStyle/>
        <a:p>
          <a:endParaRPr lang="en-US"/>
        </a:p>
      </dgm:t>
    </dgm:pt>
    <dgm:pt modelId="{562AD939-5B4E-4D5C-A076-C1B6333C0564}">
      <dgm:prSet/>
      <dgm:spPr/>
      <dgm:t>
        <a:bodyPr/>
        <a:lstStyle/>
        <a:p>
          <a:r>
            <a:rPr lang="cs-CZ" baseline="0"/>
            <a:t>Závislé výroky</a:t>
          </a:r>
          <a:endParaRPr lang="en-US"/>
        </a:p>
      </dgm:t>
    </dgm:pt>
    <dgm:pt modelId="{7F45C143-0DB9-47F6-AD39-382A6520D3B6}" type="parTrans" cxnId="{3E420574-7BAB-43F2-8296-486CD00DBEA5}">
      <dgm:prSet/>
      <dgm:spPr/>
      <dgm:t>
        <a:bodyPr/>
        <a:lstStyle/>
        <a:p>
          <a:endParaRPr lang="en-US"/>
        </a:p>
      </dgm:t>
    </dgm:pt>
    <dgm:pt modelId="{C2A8ED2D-E549-4B09-BE2F-092D40759023}" type="sibTrans" cxnId="{3E420574-7BAB-43F2-8296-486CD00DBEA5}">
      <dgm:prSet/>
      <dgm:spPr/>
      <dgm:t>
        <a:bodyPr/>
        <a:lstStyle/>
        <a:p>
          <a:endParaRPr lang="en-US"/>
        </a:p>
      </dgm:t>
    </dgm:pt>
    <dgm:pt modelId="{F5240EF0-56C1-4FFD-9109-2DF9068B246B}">
      <dgm:prSet/>
      <dgm:spPr/>
      <dgm:t>
        <a:bodyPr/>
        <a:lstStyle/>
        <a:p>
          <a:r>
            <a:rPr lang="cs-CZ" baseline="0" dirty="0"/>
            <a:t>Vyplývá-li z právního předpisu určitý způsob vypořádání vztahu mezi účastníky</a:t>
          </a:r>
          <a:endParaRPr lang="en-US" dirty="0"/>
        </a:p>
      </dgm:t>
    </dgm:pt>
    <dgm:pt modelId="{1DC80AF6-BD97-42B2-9569-E90500FDE7E0}" type="parTrans" cxnId="{E7905706-8685-41C2-B63F-A14E97C84F2E}">
      <dgm:prSet/>
      <dgm:spPr/>
      <dgm:t>
        <a:bodyPr/>
        <a:lstStyle/>
        <a:p>
          <a:endParaRPr lang="en-US"/>
        </a:p>
      </dgm:t>
    </dgm:pt>
    <dgm:pt modelId="{550BA22A-0C9B-4C7F-86E2-43942F42832C}" type="sibTrans" cxnId="{E7905706-8685-41C2-B63F-A14E97C84F2E}">
      <dgm:prSet/>
      <dgm:spPr/>
      <dgm:t>
        <a:bodyPr/>
        <a:lstStyle/>
        <a:p>
          <a:endParaRPr lang="en-US"/>
        </a:p>
      </dgm:t>
    </dgm:pt>
    <dgm:pt modelId="{6F0ABD9B-7716-40D8-8EC0-5067714B5CB6}" type="pres">
      <dgm:prSet presAssocID="{FCD6C946-E42F-4B03-8A3E-B41AD9520A5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FB20E871-D9D4-4D03-A74D-3523DDE92104}" type="pres">
      <dgm:prSet presAssocID="{562AD939-5B4E-4D5C-A076-C1B6333C0564}" presName="root1" presStyleCnt="0"/>
      <dgm:spPr/>
    </dgm:pt>
    <dgm:pt modelId="{6559F462-1D10-4EC5-AC20-2FE21EDE30D4}" type="pres">
      <dgm:prSet presAssocID="{562AD939-5B4E-4D5C-A076-C1B6333C0564}" presName="LevelOneTextNode" presStyleLbl="node0" presStyleIdx="0" presStyleCnt="2">
        <dgm:presLayoutVars>
          <dgm:chPref val="3"/>
        </dgm:presLayoutVars>
      </dgm:prSet>
      <dgm:spPr/>
    </dgm:pt>
    <dgm:pt modelId="{D8C7C3DE-AECD-4222-B52C-FF11ACE2E909}" type="pres">
      <dgm:prSet presAssocID="{562AD939-5B4E-4D5C-A076-C1B6333C0564}" presName="level2hierChild" presStyleCnt="0"/>
      <dgm:spPr/>
    </dgm:pt>
    <dgm:pt modelId="{C0F486E4-D136-4B11-9D61-A25A2A191A16}" type="pres">
      <dgm:prSet presAssocID="{F5240EF0-56C1-4FFD-9109-2DF9068B246B}" presName="root1" presStyleCnt="0"/>
      <dgm:spPr/>
    </dgm:pt>
    <dgm:pt modelId="{004D52AD-EEB3-48CF-83FD-6CDCA2758306}" type="pres">
      <dgm:prSet presAssocID="{F5240EF0-56C1-4FFD-9109-2DF9068B246B}" presName="LevelOneTextNode" presStyleLbl="node0" presStyleIdx="1" presStyleCnt="2">
        <dgm:presLayoutVars>
          <dgm:chPref val="3"/>
        </dgm:presLayoutVars>
      </dgm:prSet>
      <dgm:spPr/>
    </dgm:pt>
    <dgm:pt modelId="{B7A58205-06DA-41FF-9F22-02736621ED0A}" type="pres">
      <dgm:prSet presAssocID="{F5240EF0-56C1-4FFD-9109-2DF9068B246B}" presName="level2hierChild" presStyleCnt="0"/>
      <dgm:spPr/>
    </dgm:pt>
  </dgm:ptLst>
  <dgm:cxnLst>
    <dgm:cxn modelId="{E7905706-8685-41C2-B63F-A14E97C84F2E}" srcId="{FCD6C946-E42F-4B03-8A3E-B41AD9520A58}" destId="{F5240EF0-56C1-4FFD-9109-2DF9068B246B}" srcOrd="1" destOrd="0" parTransId="{1DC80AF6-BD97-42B2-9569-E90500FDE7E0}" sibTransId="{550BA22A-0C9B-4C7F-86E2-43942F42832C}"/>
    <dgm:cxn modelId="{9E0BA311-0F1F-486A-8595-8107988798F5}" type="presOf" srcId="{F5240EF0-56C1-4FFD-9109-2DF9068B246B}" destId="{004D52AD-EEB3-48CF-83FD-6CDCA2758306}" srcOrd="0" destOrd="0" presId="urn:microsoft.com/office/officeart/2005/8/layout/hierarchy2"/>
    <dgm:cxn modelId="{574D4B73-7464-4954-B4B0-CAA0DFA6F2BF}" type="presOf" srcId="{FCD6C946-E42F-4B03-8A3E-B41AD9520A58}" destId="{6F0ABD9B-7716-40D8-8EC0-5067714B5CB6}" srcOrd="0" destOrd="0" presId="urn:microsoft.com/office/officeart/2005/8/layout/hierarchy2"/>
    <dgm:cxn modelId="{3E420574-7BAB-43F2-8296-486CD00DBEA5}" srcId="{FCD6C946-E42F-4B03-8A3E-B41AD9520A58}" destId="{562AD939-5B4E-4D5C-A076-C1B6333C0564}" srcOrd="0" destOrd="0" parTransId="{7F45C143-0DB9-47F6-AD39-382A6520D3B6}" sibTransId="{C2A8ED2D-E549-4B09-BE2F-092D40759023}"/>
    <dgm:cxn modelId="{F950CE90-64E4-43FA-A9ED-FC18FE4D0DCD}" type="presOf" srcId="{562AD939-5B4E-4D5C-A076-C1B6333C0564}" destId="{6559F462-1D10-4EC5-AC20-2FE21EDE30D4}" srcOrd="0" destOrd="0" presId="urn:microsoft.com/office/officeart/2005/8/layout/hierarchy2"/>
    <dgm:cxn modelId="{E52F595D-2790-4A97-9B42-63F9E6B8E0D3}" type="presParOf" srcId="{6F0ABD9B-7716-40D8-8EC0-5067714B5CB6}" destId="{FB20E871-D9D4-4D03-A74D-3523DDE92104}" srcOrd="0" destOrd="0" presId="urn:microsoft.com/office/officeart/2005/8/layout/hierarchy2"/>
    <dgm:cxn modelId="{2A994F3A-FAB1-4985-9915-6A37853FF9EA}" type="presParOf" srcId="{FB20E871-D9D4-4D03-A74D-3523DDE92104}" destId="{6559F462-1D10-4EC5-AC20-2FE21EDE30D4}" srcOrd="0" destOrd="0" presId="urn:microsoft.com/office/officeart/2005/8/layout/hierarchy2"/>
    <dgm:cxn modelId="{0343288F-3B3C-451F-8D36-8332D5E3F1E6}" type="presParOf" srcId="{FB20E871-D9D4-4D03-A74D-3523DDE92104}" destId="{D8C7C3DE-AECD-4222-B52C-FF11ACE2E909}" srcOrd="1" destOrd="0" presId="urn:microsoft.com/office/officeart/2005/8/layout/hierarchy2"/>
    <dgm:cxn modelId="{B8D5A940-7763-4E6F-99F4-D93BD9A9BB59}" type="presParOf" srcId="{6F0ABD9B-7716-40D8-8EC0-5067714B5CB6}" destId="{C0F486E4-D136-4B11-9D61-A25A2A191A16}" srcOrd="1" destOrd="0" presId="urn:microsoft.com/office/officeart/2005/8/layout/hierarchy2"/>
    <dgm:cxn modelId="{7277BB37-3AEF-4753-92F3-3A8D86183E7E}" type="presParOf" srcId="{C0F486E4-D136-4B11-9D61-A25A2A191A16}" destId="{004D52AD-EEB3-48CF-83FD-6CDCA2758306}" srcOrd="0" destOrd="0" presId="urn:microsoft.com/office/officeart/2005/8/layout/hierarchy2"/>
    <dgm:cxn modelId="{58130DF2-4F26-4465-81CB-94BAA8FAEF57}" type="presParOf" srcId="{C0F486E4-D136-4B11-9D61-A25A2A191A16}" destId="{B7A58205-06DA-41FF-9F22-02736621ED0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D26CC16D-0536-4F44-AE16-301EA0EA4C18}" type="doc">
      <dgm:prSet loTypeId="urn:microsoft.com/office/officeart/2005/8/layout/list1" loCatId="Inbox" qsTypeId="urn:microsoft.com/office/officeart/2005/8/quickstyle/simple3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2FB463E8-29D6-4EA8-ACC2-2829A5CC84BF}">
      <dgm:prSet/>
      <dgm:spPr/>
      <dgm:t>
        <a:bodyPr/>
        <a:lstStyle/>
        <a:p>
          <a:r>
            <a:rPr lang="cs-CZ" baseline="0" dirty="0"/>
            <a:t>Odvolání se podává u soudu I. stupně</a:t>
          </a:r>
          <a:endParaRPr lang="en-US" dirty="0"/>
        </a:p>
      </dgm:t>
    </dgm:pt>
    <dgm:pt modelId="{B72F1540-0169-4EFD-9C9D-2AD41448F101}" type="parTrans" cxnId="{BE936CD5-F7BA-4408-A6E2-69B8F3D12BB5}">
      <dgm:prSet/>
      <dgm:spPr/>
      <dgm:t>
        <a:bodyPr/>
        <a:lstStyle/>
        <a:p>
          <a:endParaRPr lang="en-US"/>
        </a:p>
      </dgm:t>
    </dgm:pt>
    <dgm:pt modelId="{342F89A3-1681-4A44-8870-F32A66D055A8}" type="sibTrans" cxnId="{BE936CD5-F7BA-4408-A6E2-69B8F3D12BB5}">
      <dgm:prSet/>
      <dgm:spPr/>
      <dgm:t>
        <a:bodyPr/>
        <a:lstStyle/>
        <a:p>
          <a:endParaRPr lang="en-US"/>
        </a:p>
      </dgm:t>
    </dgm:pt>
    <dgm:pt modelId="{50790F66-6CF2-44C0-A1F9-3BB70448B8E1}">
      <dgm:prSet/>
      <dgm:spPr/>
      <dgm:t>
        <a:bodyPr/>
        <a:lstStyle/>
        <a:p>
          <a:r>
            <a:rPr lang="cs-CZ" baseline="0"/>
            <a:t>Soud I. stupně</a:t>
          </a:r>
          <a:endParaRPr lang="en-US"/>
        </a:p>
      </dgm:t>
    </dgm:pt>
    <dgm:pt modelId="{41305D80-178C-409D-8694-1B34C5CD7FF7}" type="parTrans" cxnId="{CD37CDA0-AFB0-457A-9E8C-563F8E947D29}">
      <dgm:prSet/>
      <dgm:spPr/>
      <dgm:t>
        <a:bodyPr/>
        <a:lstStyle/>
        <a:p>
          <a:endParaRPr lang="en-US"/>
        </a:p>
      </dgm:t>
    </dgm:pt>
    <dgm:pt modelId="{013C009C-C0DF-44EC-8E56-3BE8152F3272}" type="sibTrans" cxnId="{CD37CDA0-AFB0-457A-9E8C-563F8E947D29}">
      <dgm:prSet/>
      <dgm:spPr/>
      <dgm:t>
        <a:bodyPr/>
        <a:lstStyle/>
        <a:p>
          <a:endParaRPr lang="en-US"/>
        </a:p>
      </dgm:t>
    </dgm:pt>
    <dgm:pt modelId="{BE11119F-5730-4B1A-B6EF-F2929F9C0028}">
      <dgm:prSet/>
      <dgm:spPr/>
      <dgm:t>
        <a:bodyPr/>
        <a:lstStyle/>
        <a:p>
          <a:r>
            <a:rPr lang="cs-CZ" i="1" baseline="0"/>
            <a:t>zkoumá včasnost a přípustnost odvolání</a:t>
          </a:r>
          <a:endParaRPr lang="en-US"/>
        </a:p>
      </dgm:t>
    </dgm:pt>
    <dgm:pt modelId="{C7894B7C-4E02-4A84-BAB5-41D1FDACA40F}" type="parTrans" cxnId="{EA1F239C-B5CA-436A-8F0F-A831F7BD66CD}">
      <dgm:prSet/>
      <dgm:spPr/>
      <dgm:t>
        <a:bodyPr/>
        <a:lstStyle/>
        <a:p>
          <a:endParaRPr lang="en-US"/>
        </a:p>
      </dgm:t>
    </dgm:pt>
    <dgm:pt modelId="{351CC163-F47D-4552-BCC1-099532FD64D3}" type="sibTrans" cxnId="{EA1F239C-B5CA-436A-8F0F-A831F7BD66CD}">
      <dgm:prSet/>
      <dgm:spPr/>
      <dgm:t>
        <a:bodyPr/>
        <a:lstStyle/>
        <a:p>
          <a:endParaRPr lang="en-US"/>
        </a:p>
      </dgm:t>
    </dgm:pt>
    <dgm:pt modelId="{82A1D8DF-7278-4F9C-997C-DD82608702A9}">
      <dgm:prSet/>
      <dgm:spPr/>
      <dgm:t>
        <a:bodyPr/>
        <a:lstStyle/>
        <a:p>
          <a:r>
            <a:rPr lang="cs-CZ" i="1" baseline="0"/>
            <a:t>odstraňuje vady podání a nedostatek procesních podmínek</a:t>
          </a:r>
          <a:endParaRPr lang="en-US"/>
        </a:p>
      </dgm:t>
    </dgm:pt>
    <dgm:pt modelId="{9900D1E8-267F-46CF-AF88-C37D79F7C3D8}" type="parTrans" cxnId="{055AC0FC-B004-45FD-8338-B546A68067D3}">
      <dgm:prSet/>
      <dgm:spPr/>
      <dgm:t>
        <a:bodyPr/>
        <a:lstStyle/>
        <a:p>
          <a:endParaRPr lang="en-US"/>
        </a:p>
      </dgm:t>
    </dgm:pt>
    <dgm:pt modelId="{C4A9C4B1-0A35-483A-9EE1-750F8A5C118B}" type="sibTrans" cxnId="{055AC0FC-B004-45FD-8338-B546A68067D3}">
      <dgm:prSet/>
      <dgm:spPr/>
      <dgm:t>
        <a:bodyPr/>
        <a:lstStyle/>
        <a:p>
          <a:endParaRPr lang="en-US"/>
        </a:p>
      </dgm:t>
    </dgm:pt>
    <dgm:pt modelId="{DDFE8F43-45F2-42C6-83B2-898A6DCE724F}">
      <dgm:prSet/>
      <dgm:spPr/>
      <dgm:t>
        <a:bodyPr/>
        <a:lstStyle/>
        <a:p>
          <a:r>
            <a:rPr lang="cs-CZ" i="1" baseline="0" dirty="0"/>
            <a:t>zabývá se poplatkovými záležitostmi</a:t>
          </a:r>
          <a:endParaRPr lang="en-US" dirty="0"/>
        </a:p>
      </dgm:t>
    </dgm:pt>
    <dgm:pt modelId="{B74E1013-A850-4BAC-87E8-1E89970D9A58}" type="parTrans" cxnId="{282CC36B-93ED-4D77-B494-FDEC85EFC80F}">
      <dgm:prSet/>
      <dgm:spPr/>
      <dgm:t>
        <a:bodyPr/>
        <a:lstStyle/>
        <a:p>
          <a:endParaRPr lang="en-US"/>
        </a:p>
      </dgm:t>
    </dgm:pt>
    <dgm:pt modelId="{5E1556C7-5B6C-4985-B6C8-1D27794ABC95}" type="sibTrans" cxnId="{282CC36B-93ED-4D77-B494-FDEC85EFC80F}">
      <dgm:prSet/>
      <dgm:spPr/>
      <dgm:t>
        <a:bodyPr/>
        <a:lstStyle/>
        <a:p>
          <a:endParaRPr lang="en-US"/>
        </a:p>
      </dgm:t>
    </dgm:pt>
    <dgm:pt modelId="{9D607A61-DB88-4A33-8B84-6164648462B7}">
      <dgm:prSet/>
      <dgm:spPr/>
      <dgm:t>
        <a:bodyPr/>
        <a:lstStyle/>
        <a:p>
          <a:r>
            <a:rPr lang="cs-CZ" i="1" baseline="0"/>
            <a:t>nebrání-li tomu formální překážky, činí přípravné úkony umožňující věcný přezkum rozhodnutí</a:t>
          </a:r>
          <a:endParaRPr lang="en-US"/>
        </a:p>
      </dgm:t>
    </dgm:pt>
    <dgm:pt modelId="{57655223-E3F6-40AC-B6FC-7F47D7473651}" type="parTrans" cxnId="{56710598-AC02-40D1-A269-79E4C42F6A00}">
      <dgm:prSet/>
      <dgm:spPr/>
      <dgm:t>
        <a:bodyPr/>
        <a:lstStyle/>
        <a:p>
          <a:endParaRPr lang="en-US"/>
        </a:p>
      </dgm:t>
    </dgm:pt>
    <dgm:pt modelId="{A6ECD19D-530A-498E-A6F5-CD4EB32B79D1}" type="sibTrans" cxnId="{56710598-AC02-40D1-A269-79E4C42F6A00}">
      <dgm:prSet/>
      <dgm:spPr/>
      <dgm:t>
        <a:bodyPr/>
        <a:lstStyle/>
        <a:p>
          <a:endParaRPr lang="en-US"/>
        </a:p>
      </dgm:t>
    </dgm:pt>
    <dgm:pt modelId="{EBC2A2D7-549C-4805-B753-9210CCC1BCC6}" type="pres">
      <dgm:prSet presAssocID="{D26CC16D-0536-4F44-AE16-301EA0EA4C18}" presName="linear" presStyleCnt="0">
        <dgm:presLayoutVars>
          <dgm:dir/>
          <dgm:animLvl val="lvl"/>
          <dgm:resizeHandles val="exact"/>
        </dgm:presLayoutVars>
      </dgm:prSet>
      <dgm:spPr/>
    </dgm:pt>
    <dgm:pt modelId="{060CAF10-8489-4F12-971D-29F563C9E26A}" type="pres">
      <dgm:prSet presAssocID="{2FB463E8-29D6-4EA8-ACC2-2829A5CC84BF}" presName="parentLin" presStyleCnt="0"/>
      <dgm:spPr/>
    </dgm:pt>
    <dgm:pt modelId="{835A94CC-3697-4475-B7A9-1A1DD8A0989D}" type="pres">
      <dgm:prSet presAssocID="{2FB463E8-29D6-4EA8-ACC2-2829A5CC84BF}" presName="parentLeftMargin" presStyleLbl="node1" presStyleIdx="0" presStyleCnt="2"/>
      <dgm:spPr/>
    </dgm:pt>
    <dgm:pt modelId="{BB48CFEF-3397-4111-86A0-6F1719BFAFEC}" type="pres">
      <dgm:prSet presAssocID="{2FB463E8-29D6-4EA8-ACC2-2829A5CC84B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3DAF1B7-8FE0-4981-AF84-AA563B836A9B}" type="pres">
      <dgm:prSet presAssocID="{2FB463E8-29D6-4EA8-ACC2-2829A5CC84BF}" presName="negativeSpace" presStyleCnt="0"/>
      <dgm:spPr/>
    </dgm:pt>
    <dgm:pt modelId="{8A3ADCE3-612B-4150-BD0B-DC3F38C07886}" type="pres">
      <dgm:prSet presAssocID="{2FB463E8-29D6-4EA8-ACC2-2829A5CC84BF}" presName="childText" presStyleLbl="conFgAcc1" presStyleIdx="0" presStyleCnt="2">
        <dgm:presLayoutVars>
          <dgm:bulletEnabled val="1"/>
        </dgm:presLayoutVars>
      </dgm:prSet>
      <dgm:spPr/>
    </dgm:pt>
    <dgm:pt modelId="{72FF1697-0DB6-451F-8E48-5FAFFCF88FF3}" type="pres">
      <dgm:prSet presAssocID="{342F89A3-1681-4A44-8870-F32A66D055A8}" presName="spaceBetweenRectangles" presStyleCnt="0"/>
      <dgm:spPr/>
    </dgm:pt>
    <dgm:pt modelId="{30309322-A85E-4B08-909C-A0EAD2BDAC4B}" type="pres">
      <dgm:prSet presAssocID="{50790F66-6CF2-44C0-A1F9-3BB70448B8E1}" presName="parentLin" presStyleCnt="0"/>
      <dgm:spPr/>
    </dgm:pt>
    <dgm:pt modelId="{BFEB4DEB-3646-46B3-B199-C4EA6702DE8A}" type="pres">
      <dgm:prSet presAssocID="{50790F66-6CF2-44C0-A1F9-3BB70448B8E1}" presName="parentLeftMargin" presStyleLbl="node1" presStyleIdx="0" presStyleCnt="2"/>
      <dgm:spPr/>
    </dgm:pt>
    <dgm:pt modelId="{6A6C855C-8160-4710-AEE7-83C72327C76E}" type="pres">
      <dgm:prSet presAssocID="{50790F66-6CF2-44C0-A1F9-3BB70448B8E1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55DFC615-C3F2-4503-8D0B-9C5D05AAEB4D}" type="pres">
      <dgm:prSet presAssocID="{50790F66-6CF2-44C0-A1F9-3BB70448B8E1}" presName="negativeSpace" presStyleCnt="0"/>
      <dgm:spPr/>
    </dgm:pt>
    <dgm:pt modelId="{1FCF6E7B-34D1-4BA4-8ECE-355C46281CE9}" type="pres">
      <dgm:prSet presAssocID="{50790F66-6CF2-44C0-A1F9-3BB70448B8E1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D6C33603-A1ED-4F7D-A24F-2B9F182CD265}" type="presOf" srcId="{BE11119F-5730-4B1A-B6EF-F2929F9C0028}" destId="{1FCF6E7B-34D1-4BA4-8ECE-355C46281CE9}" srcOrd="0" destOrd="0" presId="urn:microsoft.com/office/officeart/2005/8/layout/list1"/>
    <dgm:cxn modelId="{208B8512-587A-4C05-9C78-8E097CBBA704}" type="presOf" srcId="{DDFE8F43-45F2-42C6-83B2-898A6DCE724F}" destId="{1FCF6E7B-34D1-4BA4-8ECE-355C46281CE9}" srcOrd="0" destOrd="2" presId="urn:microsoft.com/office/officeart/2005/8/layout/list1"/>
    <dgm:cxn modelId="{CB4BB319-8307-4ED1-A67C-4F97BC45D4AA}" type="presOf" srcId="{82A1D8DF-7278-4F9C-997C-DD82608702A9}" destId="{1FCF6E7B-34D1-4BA4-8ECE-355C46281CE9}" srcOrd="0" destOrd="1" presId="urn:microsoft.com/office/officeart/2005/8/layout/list1"/>
    <dgm:cxn modelId="{82272D23-5320-4678-BF5B-35740997B613}" type="presOf" srcId="{50790F66-6CF2-44C0-A1F9-3BB70448B8E1}" destId="{BFEB4DEB-3646-46B3-B199-C4EA6702DE8A}" srcOrd="0" destOrd="0" presId="urn:microsoft.com/office/officeart/2005/8/layout/list1"/>
    <dgm:cxn modelId="{930A2C32-A3AF-43EC-AD32-1FD1F2D347B9}" type="presOf" srcId="{2FB463E8-29D6-4EA8-ACC2-2829A5CC84BF}" destId="{835A94CC-3697-4475-B7A9-1A1DD8A0989D}" srcOrd="0" destOrd="0" presId="urn:microsoft.com/office/officeart/2005/8/layout/list1"/>
    <dgm:cxn modelId="{282CC36B-93ED-4D77-B494-FDEC85EFC80F}" srcId="{50790F66-6CF2-44C0-A1F9-3BB70448B8E1}" destId="{DDFE8F43-45F2-42C6-83B2-898A6DCE724F}" srcOrd="2" destOrd="0" parTransId="{B74E1013-A850-4BAC-87E8-1E89970D9A58}" sibTransId="{5E1556C7-5B6C-4985-B6C8-1D27794ABC95}"/>
    <dgm:cxn modelId="{56710598-AC02-40D1-A269-79E4C42F6A00}" srcId="{50790F66-6CF2-44C0-A1F9-3BB70448B8E1}" destId="{9D607A61-DB88-4A33-8B84-6164648462B7}" srcOrd="3" destOrd="0" parTransId="{57655223-E3F6-40AC-B6FC-7F47D7473651}" sibTransId="{A6ECD19D-530A-498E-A6F5-CD4EB32B79D1}"/>
    <dgm:cxn modelId="{EA1F239C-B5CA-436A-8F0F-A831F7BD66CD}" srcId="{50790F66-6CF2-44C0-A1F9-3BB70448B8E1}" destId="{BE11119F-5730-4B1A-B6EF-F2929F9C0028}" srcOrd="0" destOrd="0" parTransId="{C7894B7C-4E02-4A84-BAB5-41D1FDACA40F}" sibTransId="{351CC163-F47D-4552-BCC1-099532FD64D3}"/>
    <dgm:cxn modelId="{CD37CDA0-AFB0-457A-9E8C-563F8E947D29}" srcId="{D26CC16D-0536-4F44-AE16-301EA0EA4C18}" destId="{50790F66-6CF2-44C0-A1F9-3BB70448B8E1}" srcOrd="1" destOrd="0" parTransId="{41305D80-178C-409D-8694-1B34C5CD7FF7}" sibTransId="{013C009C-C0DF-44EC-8E56-3BE8152F3272}"/>
    <dgm:cxn modelId="{371A64BE-CEBA-4ADA-8F24-18BAD84924FE}" type="presOf" srcId="{50790F66-6CF2-44C0-A1F9-3BB70448B8E1}" destId="{6A6C855C-8160-4710-AEE7-83C72327C76E}" srcOrd="1" destOrd="0" presId="urn:microsoft.com/office/officeart/2005/8/layout/list1"/>
    <dgm:cxn modelId="{BE936CD5-F7BA-4408-A6E2-69B8F3D12BB5}" srcId="{D26CC16D-0536-4F44-AE16-301EA0EA4C18}" destId="{2FB463E8-29D6-4EA8-ACC2-2829A5CC84BF}" srcOrd="0" destOrd="0" parTransId="{B72F1540-0169-4EFD-9C9D-2AD41448F101}" sibTransId="{342F89A3-1681-4A44-8870-F32A66D055A8}"/>
    <dgm:cxn modelId="{F71A9BD8-8671-4749-8C15-DF4249090410}" type="presOf" srcId="{2FB463E8-29D6-4EA8-ACC2-2829A5CC84BF}" destId="{BB48CFEF-3397-4111-86A0-6F1719BFAFEC}" srcOrd="1" destOrd="0" presId="urn:microsoft.com/office/officeart/2005/8/layout/list1"/>
    <dgm:cxn modelId="{5D9515DE-94A9-4FC1-AD7C-44BAC2FD2B4E}" type="presOf" srcId="{D26CC16D-0536-4F44-AE16-301EA0EA4C18}" destId="{EBC2A2D7-549C-4805-B753-9210CCC1BCC6}" srcOrd="0" destOrd="0" presId="urn:microsoft.com/office/officeart/2005/8/layout/list1"/>
    <dgm:cxn modelId="{7665CEF2-F491-4CCA-94A0-30B80255709B}" type="presOf" srcId="{9D607A61-DB88-4A33-8B84-6164648462B7}" destId="{1FCF6E7B-34D1-4BA4-8ECE-355C46281CE9}" srcOrd="0" destOrd="3" presId="urn:microsoft.com/office/officeart/2005/8/layout/list1"/>
    <dgm:cxn modelId="{055AC0FC-B004-45FD-8338-B546A68067D3}" srcId="{50790F66-6CF2-44C0-A1F9-3BB70448B8E1}" destId="{82A1D8DF-7278-4F9C-997C-DD82608702A9}" srcOrd="1" destOrd="0" parTransId="{9900D1E8-267F-46CF-AF88-C37D79F7C3D8}" sibTransId="{C4A9C4B1-0A35-483A-9EE1-750F8A5C118B}"/>
    <dgm:cxn modelId="{8FC7F954-3604-422B-9DA5-9600E752BE84}" type="presParOf" srcId="{EBC2A2D7-549C-4805-B753-9210CCC1BCC6}" destId="{060CAF10-8489-4F12-971D-29F563C9E26A}" srcOrd="0" destOrd="0" presId="urn:microsoft.com/office/officeart/2005/8/layout/list1"/>
    <dgm:cxn modelId="{ABA652B3-FBF3-4E59-9B1E-9841D38ED4C9}" type="presParOf" srcId="{060CAF10-8489-4F12-971D-29F563C9E26A}" destId="{835A94CC-3697-4475-B7A9-1A1DD8A0989D}" srcOrd="0" destOrd="0" presId="urn:microsoft.com/office/officeart/2005/8/layout/list1"/>
    <dgm:cxn modelId="{7521DC0D-6E12-4D37-9523-C4F1C4DE1B6A}" type="presParOf" srcId="{060CAF10-8489-4F12-971D-29F563C9E26A}" destId="{BB48CFEF-3397-4111-86A0-6F1719BFAFEC}" srcOrd="1" destOrd="0" presId="urn:microsoft.com/office/officeart/2005/8/layout/list1"/>
    <dgm:cxn modelId="{2C85949D-3D11-4554-9518-73CD14CEB60F}" type="presParOf" srcId="{EBC2A2D7-549C-4805-B753-9210CCC1BCC6}" destId="{93DAF1B7-8FE0-4981-AF84-AA563B836A9B}" srcOrd="1" destOrd="0" presId="urn:microsoft.com/office/officeart/2005/8/layout/list1"/>
    <dgm:cxn modelId="{9BFE548F-4891-4008-8D15-6EBFB20110D0}" type="presParOf" srcId="{EBC2A2D7-549C-4805-B753-9210CCC1BCC6}" destId="{8A3ADCE3-612B-4150-BD0B-DC3F38C07886}" srcOrd="2" destOrd="0" presId="urn:microsoft.com/office/officeart/2005/8/layout/list1"/>
    <dgm:cxn modelId="{7155790C-B21D-4CF9-B8D3-D32DF516C736}" type="presParOf" srcId="{EBC2A2D7-549C-4805-B753-9210CCC1BCC6}" destId="{72FF1697-0DB6-451F-8E48-5FAFFCF88FF3}" srcOrd="3" destOrd="0" presId="urn:microsoft.com/office/officeart/2005/8/layout/list1"/>
    <dgm:cxn modelId="{D292BE3C-CA8F-4B85-9836-70A1B0E4252C}" type="presParOf" srcId="{EBC2A2D7-549C-4805-B753-9210CCC1BCC6}" destId="{30309322-A85E-4B08-909C-A0EAD2BDAC4B}" srcOrd="4" destOrd="0" presId="urn:microsoft.com/office/officeart/2005/8/layout/list1"/>
    <dgm:cxn modelId="{E898BD63-8E04-4D17-A87F-EBE5AD6E434A}" type="presParOf" srcId="{30309322-A85E-4B08-909C-A0EAD2BDAC4B}" destId="{BFEB4DEB-3646-46B3-B199-C4EA6702DE8A}" srcOrd="0" destOrd="0" presId="urn:microsoft.com/office/officeart/2005/8/layout/list1"/>
    <dgm:cxn modelId="{1D2A1B99-9012-46D4-9D00-B4B3980E8376}" type="presParOf" srcId="{30309322-A85E-4B08-909C-A0EAD2BDAC4B}" destId="{6A6C855C-8160-4710-AEE7-83C72327C76E}" srcOrd="1" destOrd="0" presId="urn:microsoft.com/office/officeart/2005/8/layout/list1"/>
    <dgm:cxn modelId="{2EA854B3-D94B-4BE2-973F-C56ADA0EE15C}" type="presParOf" srcId="{EBC2A2D7-549C-4805-B753-9210CCC1BCC6}" destId="{55DFC615-C3F2-4503-8D0B-9C5D05AAEB4D}" srcOrd="5" destOrd="0" presId="urn:microsoft.com/office/officeart/2005/8/layout/list1"/>
    <dgm:cxn modelId="{0C3086B2-D202-4F41-81B7-0F4A14B53517}" type="presParOf" srcId="{EBC2A2D7-549C-4805-B753-9210CCC1BCC6}" destId="{1FCF6E7B-34D1-4BA4-8ECE-355C46281CE9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43F10F85-0049-4B1F-AD50-B5150968D9C0}" type="doc">
      <dgm:prSet loTypeId="urn:microsoft.com/office/officeart/2005/8/layout/vList2" loCatId="Inbox" qsTypeId="urn:microsoft.com/office/officeart/2005/8/quickstyle/3d1" qsCatId="3D" csTypeId="urn:microsoft.com/office/officeart/2005/8/colors/accent0_2" csCatId="mainScheme"/>
      <dgm:spPr/>
      <dgm:t>
        <a:bodyPr/>
        <a:lstStyle/>
        <a:p>
          <a:endParaRPr lang="en-US"/>
        </a:p>
      </dgm:t>
    </dgm:pt>
    <dgm:pt modelId="{D8613993-87FD-479D-887F-649B13DE0330}">
      <dgm:prSet/>
      <dgm:spPr/>
      <dgm:t>
        <a:bodyPr/>
        <a:lstStyle/>
        <a:p>
          <a:r>
            <a:rPr lang="cs-CZ" baseline="0"/>
            <a:t>Vyšetření </a:t>
          </a:r>
          <a:r>
            <a:rPr lang="cs-CZ" b="1" baseline="0"/>
            <a:t>procesních podmínek</a:t>
          </a:r>
          <a:endParaRPr lang="en-US"/>
        </a:p>
      </dgm:t>
    </dgm:pt>
    <dgm:pt modelId="{48F095BC-24EF-4C56-B885-FBC9924F43F4}" type="parTrans" cxnId="{AD38B3C7-1196-4D88-8832-A1BABA5935A2}">
      <dgm:prSet/>
      <dgm:spPr/>
      <dgm:t>
        <a:bodyPr/>
        <a:lstStyle/>
        <a:p>
          <a:endParaRPr lang="en-US"/>
        </a:p>
      </dgm:t>
    </dgm:pt>
    <dgm:pt modelId="{98055944-6618-4BF4-9A7C-C7F614A346AB}" type="sibTrans" cxnId="{AD38B3C7-1196-4D88-8832-A1BABA5935A2}">
      <dgm:prSet phldrT="01" phldr="0"/>
      <dgm:spPr/>
      <dgm:t>
        <a:bodyPr/>
        <a:lstStyle/>
        <a:p>
          <a:endParaRPr lang="en-US"/>
        </a:p>
      </dgm:t>
    </dgm:pt>
    <dgm:pt modelId="{492FDB98-F3CA-435F-87BF-2434AFD03ACE}">
      <dgm:prSet/>
      <dgm:spPr/>
      <dgm:t>
        <a:bodyPr/>
        <a:lstStyle/>
        <a:p>
          <a:r>
            <a:rPr lang="cs-CZ" baseline="0" dirty="0"/>
            <a:t>Opatření </a:t>
          </a:r>
          <a:r>
            <a:rPr lang="cs-CZ" b="1" baseline="0" dirty="0"/>
            <a:t>zpráv a listin </a:t>
          </a:r>
          <a:r>
            <a:rPr lang="cs-CZ" baseline="0" dirty="0"/>
            <a:t>(nemůže-li je účastník obstarat sám a mohou-li být použity v odvolacím řízení)</a:t>
          </a:r>
          <a:endParaRPr lang="en-US" dirty="0"/>
        </a:p>
      </dgm:t>
    </dgm:pt>
    <dgm:pt modelId="{3AD82ED8-D358-4AD7-9EC1-B2F8DCBC5DC2}" type="parTrans" cxnId="{DBC9C123-1DA7-4508-BCC0-F3E75AB4187D}">
      <dgm:prSet/>
      <dgm:spPr/>
      <dgm:t>
        <a:bodyPr/>
        <a:lstStyle/>
        <a:p>
          <a:endParaRPr lang="en-US"/>
        </a:p>
      </dgm:t>
    </dgm:pt>
    <dgm:pt modelId="{2A0EFA32-DA6A-4C91-9B7B-D3E0194D4CEB}" type="sibTrans" cxnId="{DBC9C123-1DA7-4508-BCC0-F3E75AB4187D}">
      <dgm:prSet phldrT="02" phldr="0"/>
      <dgm:spPr/>
      <dgm:t>
        <a:bodyPr/>
        <a:lstStyle/>
        <a:p>
          <a:endParaRPr lang="en-US"/>
        </a:p>
      </dgm:t>
    </dgm:pt>
    <dgm:pt modelId="{65EDE534-3DFC-4028-9CB2-A9932E4B9B15}">
      <dgm:prSet/>
      <dgm:spPr/>
      <dgm:t>
        <a:bodyPr/>
        <a:lstStyle/>
        <a:p>
          <a:r>
            <a:rPr lang="cs-CZ" baseline="0"/>
            <a:t>Další potřebná </a:t>
          </a:r>
          <a:r>
            <a:rPr lang="cs-CZ" b="1" baseline="0"/>
            <a:t>šetření</a:t>
          </a:r>
          <a:endParaRPr lang="en-US"/>
        </a:p>
      </dgm:t>
    </dgm:pt>
    <dgm:pt modelId="{D7FC3AB1-E17B-4347-9034-8A728CC87C0B}" type="parTrans" cxnId="{FDA71BA7-8F7E-46AB-8E9E-4F3A81218D3F}">
      <dgm:prSet/>
      <dgm:spPr/>
      <dgm:t>
        <a:bodyPr/>
        <a:lstStyle/>
        <a:p>
          <a:endParaRPr lang="en-US"/>
        </a:p>
      </dgm:t>
    </dgm:pt>
    <dgm:pt modelId="{5269434B-466D-4075-A815-7AB78753D42F}" type="sibTrans" cxnId="{FDA71BA7-8F7E-46AB-8E9E-4F3A81218D3F}">
      <dgm:prSet phldrT="03" phldr="0"/>
      <dgm:spPr/>
      <dgm:t>
        <a:bodyPr/>
        <a:lstStyle/>
        <a:p>
          <a:endParaRPr lang="en-US"/>
        </a:p>
      </dgm:t>
    </dgm:pt>
    <dgm:pt modelId="{149B9CEA-4BDC-4930-A403-12186C3E0ADE}">
      <dgm:prSet/>
      <dgm:spPr/>
      <dgm:t>
        <a:bodyPr/>
        <a:lstStyle/>
        <a:p>
          <a:r>
            <a:rPr lang="cs-CZ" baseline="0"/>
            <a:t>Po provedení nezbytných úkonů a uplynutí odvolací lhůty všem účastníkům předložení věci s </a:t>
          </a:r>
          <a:r>
            <a:rPr lang="cs-CZ" b="1" baseline="0"/>
            <a:t>předkládací zprávou </a:t>
          </a:r>
          <a:r>
            <a:rPr lang="cs-CZ" baseline="0"/>
            <a:t>odvolacímu soudu</a:t>
          </a:r>
          <a:endParaRPr lang="en-US"/>
        </a:p>
      </dgm:t>
    </dgm:pt>
    <dgm:pt modelId="{75B80400-3C97-41D0-B961-BFF604C98147}" type="parTrans" cxnId="{A5833E68-9532-4F7C-B132-366948B384A5}">
      <dgm:prSet/>
      <dgm:spPr/>
      <dgm:t>
        <a:bodyPr/>
        <a:lstStyle/>
        <a:p>
          <a:endParaRPr lang="en-US"/>
        </a:p>
      </dgm:t>
    </dgm:pt>
    <dgm:pt modelId="{3AC2D8B8-AF5D-4D12-870E-65DD10A5E711}" type="sibTrans" cxnId="{A5833E68-9532-4F7C-B132-366948B384A5}">
      <dgm:prSet phldrT="04" phldr="0"/>
      <dgm:spPr/>
      <dgm:t>
        <a:bodyPr/>
        <a:lstStyle/>
        <a:p>
          <a:endParaRPr lang="en-US"/>
        </a:p>
      </dgm:t>
    </dgm:pt>
    <dgm:pt modelId="{E008D316-11A4-48AF-80F1-5D0C83C322AF}" type="pres">
      <dgm:prSet presAssocID="{43F10F85-0049-4B1F-AD50-B5150968D9C0}" presName="linear" presStyleCnt="0">
        <dgm:presLayoutVars>
          <dgm:animLvl val="lvl"/>
          <dgm:resizeHandles val="exact"/>
        </dgm:presLayoutVars>
      </dgm:prSet>
      <dgm:spPr/>
    </dgm:pt>
    <dgm:pt modelId="{7305054C-126A-46BB-9D38-1BCEC3255B4E}" type="pres">
      <dgm:prSet presAssocID="{D8613993-87FD-479D-887F-649B13DE033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69F9F2E-75E5-4947-B968-9BDD871A6822}" type="pres">
      <dgm:prSet presAssocID="{98055944-6618-4BF4-9A7C-C7F614A346AB}" presName="spacer" presStyleCnt="0"/>
      <dgm:spPr/>
    </dgm:pt>
    <dgm:pt modelId="{6C4CB2F1-EE5C-471F-9B7C-9457C1103095}" type="pres">
      <dgm:prSet presAssocID="{492FDB98-F3CA-435F-87BF-2434AFD03AC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A65CFBA-411A-459A-80C5-1333C4260DCF}" type="pres">
      <dgm:prSet presAssocID="{2A0EFA32-DA6A-4C91-9B7B-D3E0194D4CEB}" presName="spacer" presStyleCnt="0"/>
      <dgm:spPr/>
    </dgm:pt>
    <dgm:pt modelId="{D958EDE6-026F-4150-8001-6409E31C968C}" type="pres">
      <dgm:prSet presAssocID="{65EDE534-3DFC-4028-9CB2-A9932E4B9B1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09C2A3D-FEA3-4E90-BA88-3FD05BB1CF0E}" type="pres">
      <dgm:prSet presAssocID="{5269434B-466D-4075-A815-7AB78753D42F}" presName="spacer" presStyleCnt="0"/>
      <dgm:spPr/>
    </dgm:pt>
    <dgm:pt modelId="{13C01208-8A0E-40E9-8B5F-BD3BE45A0258}" type="pres">
      <dgm:prSet presAssocID="{149B9CEA-4BDC-4930-A403-12186C3E0ADE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7947E0A-BC42-42F4-A76C-7C0BB142C9E8}" type="presOf" srcId="{149B9CEA-4BDC-4930-A403-12186C3E0ADE}" destId="{13C01208-8A0E-40E9-8B5F-BD3BE45A0258}" srcOrd="0" destOrd="0" presId="urn:microsoft.com/office/officeart/2005/8/layout/vList2"/>
    <dgm:cxn modelId="{34CFF218-7FAF-415E-A461-AAE0C7FE7D92}" type="presOf" srcId="{43F10F85-0049-4B1F-AD50-B5150968D9C0}" destId="{E008D316-11A4-48AF-80F1-5D0C83C322AF}" srcOrd="0" destOrd="0" presId="urn:microsoft.com/office/officeart/2005/8/layout/vList2"/>
    <dgm:cxn modelId="{7259371D-D32B-4A06-A2F0-7749A283A03D}" type="presOf" srcId="{D8613993-87FD-479D-887F-649B13DE0330}" destId="{7305054C-126A-46BB-9D38-1BCEC3255B4E}" srcOrd="0" destOrd="0" presId="urn:microsoft.com/office/officeart/2005/8/layout/vList2"/>
    <dgm:cxn modelId="{DBC9C123-1DA7-4508-BCC0-F3E75AB4187D}" srcId="{43F10F85-0049-4B1F-AD50-B5150968D9C0}" destId="{492FDB98-F3CA-435F-87BF-2434AFD03ACE}" srcOrd="1" destOrd="0" parTransId="{3AD82ED8-D358-4AD7-9EC1-B2F8DCBC5DC2}" sibTransId="{2A0EFA32-DA6A-4C91-9B7B-D3E0194D4CEB}"/>
    <dgm:cxn modelId="{A5833E68-9532-4F7C-B132-366948B384A5}" srcId="{43F10F85-0049-4B1F-AD50-B5150968D9C0}" destId="{149B9CEA-4BDC-4930-A403-12186C3E0ADE}" srcOrd="3" destOrd="0" parTransId="{75B80400-3C97-41D0-B961-BFF604C98147}" sibTransId="{3AC2D8B8-AF5D-4D12-870E-65DD10A5E711}"/>
    <dgm:cxn modelId="{958A034D-44EF-4C7E-8741-52E5D196FE24}" type="presOf" srcId="{492FDB98-F3CA-435F-87BF-2434AFD03ACE}" destId="{6C4CB2F1-EE5C-471F-9B7C-9457C1103095}" srcOrd="0" destOrd="0" presId="urn:microsoft.com/office/officeart/2005/8/layout/vList2"/>
    <dgm:cxn modelId="{A7E1BC7D-6C92-4DDE-AFC2-97C8E70C12EF}" type="presOf" srcId="{65EDE534-3DFC-4028-9CB2-A9932E4B9B15}" destId="{D958EDE6-026F-4150-8001-6409E31C968C}" srcOrd="0" destOrd="0" presId="urn:microsoft.com/office/officeart/2005/8/layout/vList2"/>
    <dgm:cxn modelId="{FDA71BA7-8F7E-46AB-8E9E-4F3A81218D3F}" srcId="{43F10F85-0049-4B1F-AD50-B5150968D9C0}" destId="{65EDE534-3DFC-4028-9CB2-A9932E4B9B15}" srcOrd="2" destOrd="0" parTransId="{D7FC3AB1-E17B-4347-9034-8A728CC87C0B}" sibTransId="{5269434B-466D-4075-A815-7AB78753D42F}"/>
    <dgm:cxn modelId="{AD38B3C7-1196-4D88-8832-A1BABA5935A2}" srcId="{43F10F85-0049-4B1F-AD50-B5150968D9C0}" destId="{D8613993-87FD-479D-887F-649B13DE0330}" srcOrd="0" destOrd="0" parTransId="{48F095BC-24EF-4C56-B885-FBC9924F43F4}" sibTransId="{98055944-6618-4BF4-9A7C-C7F614A346AB}"/>
    <dgm:cxn modelId="{2690E91D-E626-42FD-A51B-56FF1C820016}" type="presParOf" srcId="{E008D316-11A4-48AF-80F1-5D0C83C322AF}" destId="{7305054C-126A-46BB-9D38-1BCEC3255B4E}" srcOrd="0" destOrd="0" presId="urn:microsoft.com/office/officeart/2005/8/layout/vList2"/>
    <dgm:cxn modelId="{9C5FE2B9-6641-4B90-897D-7D6A0877C9BA}" type="presParOf" srcId="{E008D316-11A4-48AF-80F1-5D0C83C322AF}" destId="{C69F9F2E-75E5-4947-B968-9BDD871A6822}" srcOrd="1" destOrd="0" presId="urn:microsoft.com/office/officeart/2005/8/layout/vList2"/>
    <dgm:cxn modelId="{E0DCCC10-BBD8-4BF4-BCF9-92AAC31220AF}" type="presParOf" srcId="{E008D316-11A4-48AF-80F1-5D0C83C322AF}" destId="{6C4CB2F1-EE5C-471F-9B7C-9457C1103095}" srcOrd="2" destOrd="0" presId="urn:microsoft.com/office/officeart/2005/8/layout/vList2"/>
    <dgm:cxn modelId="{6110513A-4B1D-43DA-9C60-007761F61CD1}" type="presParOf" srcId="{E008D316-11A4-48AF-80F1-5D0C83C322AF}" destId="{7A65CFBA-411A-459A-80C5-1333C4260DCF}" srcOrd="3" destOrd="0" presId="urn:microsoft.com/office/officeart/2005/8/layout/vList2"/>
    <dgm:cxn modelId="{35A630DC-DFFC-4542-92F0-6D951B7F3641}" type="presParOf" srcId="{E008D316-11A4-48AF-80F1-5D0C83C322AF}" destId="{D958EDE6-026F-4150-8001-6409E31C968C}" srcOrd="4" destOrd="0" presId="urn:microsoft.com/office/officeart/2005/8/layout/vList2"/>
    <dgm:cxn modelId="{13C33A2A-F1C3-41CC-8B62-E91F539B182F}" type="presParOf" srcId="{E008D316-11A4-48AF-80F1-5D0C83C322AF}" destId="{D09C2A3D-FEA3-4E90-BA88-3FD05BB1CF0E}" srcOrd="5" destOrd="0" presId="urn:microsoft.com/office/officeart/2005/8/layout/vList2"/>
    <dgm:cxn modelId="{94E724CF-D5B4-472B-B477-713BD181AD6E}" type="presParOf" srcId="{E008D316-11A4-48AF-80F1-5D0C83C322AF}" destId="{13C01208-8A0E-40E9-8B5F-BD3BE45A025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22369E-7338-4793-910B-906B459A5690}" type="doc">
      <dgm:prSet loTypeId="urn:microsoft.com/office/officeart/2005/8/layout/vList2" loCatId="Inbox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503FF3D-2751-42C2-B9E2-15E5612F7456}">
      <dgm:prSet/>
      <dgm:spPr/>
      <dgm:t>
        <a:bodyPr/>
        <a:lstStyle/>
        <a:p>
          <a:r>
            <a:rPr lang="cs-CZ" baseline="0"/>
            <a:t>Řádný opravný prostředek</a:t>
          </a:r>
          <a:endParaRPr lang="en-US"/>
        </a:p>
      </dgm:t>
    </dgm:pt>
    <dgm:pt modelId="{DFE8EE8D-FD1B-4ADA-89A8-704D392C1E55}" type="parTrans" cxnId="{74C31EE3-6256-420D-BF71-D508781C3A4C}">
      <dgm:prSet/>
      <dgm:spPr/>
      <dgm:t>
        <a:bodyPr/>
        <a:lstStyle/>
        <a:p>
          <a:endParaRPr lang="en-US"/>
        </a:p>
      </dgm:t>
    </dgm:pt>
    <dgm:pt modelId="{98071A89-B2CD-4898-BB12-7B402E0EE2DA}" type="sibTrans" cxnId="{74C31EE3-6256-420D-BF71-D508781C3A4C}">
      <dgm:prSet/>
      <dgm:spPr/>
      <dgm:t>
        <a:bodyPr/>
        <a:lstStyle/>
        <a:p>
          <a:endParaRPr lang="en-US"/>
        </a:p>
      </dgm:t>
    </dgm:pt>
    <dgm:pt modelId="{D2E048F9-01CC-43B0-AAB4-E37939DE45B1}">
      <dgm:prSet/>
      <dgm:spPr/>
      <dgm:t>
        <a:bodyPr/>
        <a:lstStyle/>
        <a:p>
          <a:r>
            <a:rPr lang="cs-CZ" baseline="0"/>
            <a:t>Směřuje proti rozsudkům a usnesením soudu I. stupně</a:t>
          </a:r>
          <a:endParaRPr lang="en-US"/>
        </a:p>
      </dgm:t>
    </dgm:pt>
    <dgm:pt modelId="{8CC48E80-0B13-40DE-A41C-46496BC128A8}" type="parTrans" cxnId="{69AC6373-E729-448B-BE1D-44790AAC3642}">
      <dgm:prSet/>
      <dgm:spPr/>
      <dgm:t>
        <a:bodyPr/>
        <a:lstStyle/>
        <a:p>
          <a:endParaRPr lang="en-US"/>
        </a:p>
      </dgm:t>
    </dgm:pt>
    <dgm:pt modelId="{5935435D-0207-404F-8F09-D73C458E594C}" type="sibTrans" cxnId="{69AC6373-E729-448B-BE1D-44790AAC3642}">
      <dgm:prSet/>
      <dgm:spPr/>
      <dgm:t>
        <a:bodyPr/>
        <a:lstStyle/>
        <a:p>
          <a:endParaRPr lang="en-US"/>
        </a:p>
      </dgm:t>
    </dgm:pt>
    <dgm:pt modelId="{7FB071A0-7B37-43C7-BE7B-831D7E7A60EA}">
      <dgm:prSet/>
      <dgm:spPr/>
      <dgm:t>
        <a:bodyPr/>
        <a:lstStyle/>
        <a:p>
          <a:r>
            <a:rPr lang="cs-CZ" baseline="0" dirty="0"/>
            <a:t>Devolutivní a suspenzivní účinek</a:t>
          </a:r>
          <a:endParaRPr lang="en-US" dirty="0"/>
        </a:p>
      </dgm:t>
    </dgm:pt>
    <dgm:pt modelId="{A0FE2B52-E0F4-4A1C-AD86-A6842FDF71D5}" type="parTrans" cxnId="{7CA25ED2-0F54-429A-B264-28E5007C62BE}">
      <dgm:prSet/>
      <dgm:spPr/>
      <dgm:t>
        <a:bodyPr/>
        <a:lstStyle/>
        <a:p>
          <a:endParaRPr lang="en-US"/>
        </a:p>
      </dgm:t>
    </dgm:pt>
    <dgm:pt modelId="{1006A852-EFEC-4D22-A615-05A6DB1C6A7D}" type="sibTrans" cxnId="{7CA25ED2-0F54-429A-B264-28E5007C62BE}">
      <dgm:prSet/>
      <dgm:spPr/>
      <dgm:t>
        <a:bodyPr/>
        <a:lstStyle/>
        <a:p>
          <a:endParaRPr lang="en-US"/>
        </a:p>
      </dgm:t>
    </dgm:pt>
    <dgm:pt modelId="{4557CE83-6B33-4A01-AE08-9C22F44AB970}">
      <dgm:prSet/>
      <dgm:spPr/>
      <dgm:t>
        <a:bodyPr/>
        <a:lstStyle/>
        <a:p>
          <a:r>
            <a:rPr lang="cs-CZ" baseline="0" dirty="0"/>
            <a:t>Přezkum po skutkové i právní stránce</a:t>
          </a:r>
        </a:p>
      </dgm:t>
    </dgm:pt>
    <dgm:pt modelId="{90AA5AD2-F1CF-4FEF-AC3E-6C5D0DF755ED}" type="parTrans" cxnId="{04BF7D91-A50C-46A5-A0BA-C49F76E04143}">
      <dgm:prSet/>
      <dgm:spPr/>
      <dgm:t>
        <a:bodyPr/>
        <a:lstStyle/>
        <a:p>
          <a:endParaRPr lang="en-US"/>
        </a:p>
      </dgm:t>
    </dgm:pt>
    <dgm:pt modelId="{CFFDA15A-A6DF-4516-B7F7-BF4EB323CBDE}" type="sibTrans" cxnId="{04BF7D91-A50C-46A5-A0BA-C49F76E04143}">
      <dgm:prSet/>
      <dgm:spPr/>
      <dgm:t>
        <a:bodyPr/>
        <a:lstStyle/>
        <a:p>
          <a:endParaRPr lang="en-US"/>
        </a:p>
      </dgm:t>
    </dgm:pt>
    <dgm:pt modelId="{D2B87199-0D4F-40A5-B50B-5C0460F7014D}">
      <dgm:prSet/>
      <dgm:spPr/>
      <dgm:t>
        <a:bodyPr/>
        <a:lstStyle/>
        <a:p>
          <a:r>
            <a:rPr lang="cs-CZ" baseline="0" dirty="0"/>
            <a:t>Zrušení i změna prvostupňového rozhodnutí</a:t>
          </a:r>
          <a:endParaRPr lang="en-US" dirty="0"/>
        </a:p>
      </dgm:t>
    </dgm:pt>
    <dgm:pt modelId="{0E2420A1-11AA-48E5-A044-36AF34D536E4}" type="parTrans" cxnId="{66465E50-E87A-4215-A2AC-810014F6B481}">
      <dgm:prSet/>
      <dgm:spPr/>
      <dgm:t>
        <a:bodyPr/>
        <a:lstStyle/>
        <a:p>
          <a:endParaRPr lang="cs-CZ"/>
        </a:p>
      </dgm:t>
    </dgm:pt>
    <dgm:pt modelId="{9C443E3C-7D86-41A4-85C2-1AFB3355A8BC}" type="sibTrans" cxnId="{66465E50-E87A-4215-A2AC-810014F6B481}">
      <dgm:prSet/>
      <dgm:spPr/>
      <dgm:t>
        <a:bodyPr/>
        <a:lstStyle/>
        <a:p>
          <a:endParaRPr lang="cs-CZ"/>
        </a:p>
      </dgm:t>
    </dgm:pt>
    <dgm:pt modelId="{F6846BD4-1AA5-4C40-8B15-93F3B78A1F23}" type="pres">
      <dgm:prSet presAssocID="{9022369E-7338-4793-910B-906B459A5690}" presName="linear" presStyleCnt="0">
        <dgm:presLayoutVars>
          <dgm:animLvl val="lvl"/>
          <dgm:resizeHandles val="exact"/>
        </dgm:presLayoutVars>
      </dgm:prSet>
      <dgm:spPr/>
    </dgm:pt>
    <dgm:pt modelId="{5189DF73-3A9A-4FB3-B80C-D1CF02BBBB5A}" type="pres">
      <dgm:prSet presAssocID="{E503FF3D-2751-42C2-B9E2-15E5612F7456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EC00DC96-7F8A-499C-87EE-26644D154A0E}" type="pres">
      <dgm:prSet presAssocID="{98071A89-B2CD-4898-BB12-7B402E0EE2DA}" presName="spacer" presStyleCnt="0"/>
      <dgm:spPr/>
    </dgm:pt>
    <dgm:pt modelId="{6DD96F09-DE2A-489F-827E-8EBF3A435F2E}" type="pres">
      <dgm:prSet presAssocID="{D2E048F9-01CC-43B0-AAB4-E37939DE45B1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AFF7F5A5-E142-4F85-A494-81B7BA9D7A3D}" type="pres">
      <dgm:prSet presAssocID="{5935435D-0207-404F-8F09-D73C458E594C}" presName="spacer" presStyleCnt="0"/>
      <dgm:spPr/>
    </dgm:pt>
    <dgm:pt modelId="{F3FCB00D-14E5-4E1D-9888-05AEC3EBAA57}" type="pres">
      <dgm:prSet presAssocID="{7FB071A0-7B37-43C7-BE7B-831D7E7A60EA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ACB25A21-852B-4299-BD94-22B0775970DF}" type="pres">
      <dgm:prSet presAssocID="{1006A852-EFEC-4D22-A615-05A6DB1C6A7D}" presName="spacer" presStyleCnt="0"/>
      <dgm:spPr/>
    </dgm:pt>
    <dgm:pt modelId="{EF7471CF-726C-40B8-93FE-24AB388617F4}" type="pres">
      <dgm:prSet presAssocID="{4557CE83-6B33-4A01-AE08-9C22F44AB970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07D2317A-686D-4202-9A3C-4E521FF62BD1}" type="pres">
      <dgm:prSet presAssocID="{CFFDA15A-A6DF-4516-B7F7-BF4EB323CBDE}" presName="spacer" presStyleCnt="0"/>
      <dgm:spPr/>
    </dgm:pt>
    <dgm:pt modelId="{D2838731-397A-4468-A5D0-F8FEA824CF34}" type="pres">
      <dgm:prSet presAssocID="{D2B87199-0D4F-40A5-B50B-5C0460F7014D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E7EF782A-906B-4028-8312-90CEF376E008}" type="presOf" srcId="{7FB071A0-7B37-43C7-BE7B-831D7E7A60EA}" destId="{F3FCB00D-14E5-4E1D-9888-05AEC3EBAA57}" srcOrd="0" destOrd="0" presId="urn:microsoft.com/office/officeart/2005/8/layout/vList2"/>
    <dgm:cxn modelId="{3C6E1E3B-1B48-4B70-80F6-0005F0D97870}" type="presOf" srcId="{D2E048F9-01CC-43B0-AAB4-E37939DE45B1}" destId="{6DD96F09-DE2A-489F-827E-8EBF3A435F2E}" srcOrd="0" destOrd="0" presId="urn:microsoft.com/office/officeart/2005/8/layout/vList2"/>
    <dgm:cxn modelId="{2669CA6A-3884-45EC-BEA0-19C1045322CB}" type="presOf" srcId="{E503FF3D-2751-42C2-B9E2-15E5612F7456}" destId="{5189DF73-3A9A-4FB3-B80C-D1CF02BBBB5A}" srcOrd="0" destOrd="0" presId="urn:microsoft.com/office/officeart/2005/8/layout/vList2"/>
    <dgm:cxn modelId="{66465E50-E87A-4215-A2AC-810014F6B481}" srcId="{9022369E-7338-4793-910B-906B459A5690}" destId="{D2B87199-0D4F-40A5-B50B-5C0460F7014D}" srcOrd="4" destOrd="0" parTransId="{0E2420A1-11AA-48E5-A044-36AF34D536E4}" sibTransId="{9C443E3C-7D86-41A4-85C2-1AFB3355A8BC}"/>
    <dgm:cxn modelId="{69AC6373-E729-448B-BE1D-44790AAC3642}" srcId="{9022369E-7338-4793-910B-906B459A5690}" destId="{D2E048F9-01CC-43B0-AAB4-E37939DE45B1}" srcOrd="1" destOrd="0" parTransId="{8CC48E80-0B13-40DE-A41C-46496BC128A8}" sibTransId="{5935435D-0207-404F-8F09-D73C458E594C}"/>
    <dgm:cxn modelId="{C0059273-3C72-4E42-A3AA-8869274E25DE}" type="presOf" srcId="{D2B87199-0D4F-40A5-B50B-5C0460F7014D}" destId="{D2838731-397A-4468-A5D0-F8FEA824CF34}" srcOrd="0" destOrd="0" presId="urn:microsoft.com/office/officeart/2005/8/layout/vList2"/>
    <dgm:cxn modelId="{04BF7D91-A50C-46A5-A0BA-C49F76E04143}" srcId="{9022369E-7338-4793-910B-906B459A5690}" destId="{4557CE83-6B33-4A01-AE08-9C22F44AB970}" srcOrd="3" destOrd="0" parTransId="{90AA5AD2-F1CF-4FEF-AC3E-6C5D0DF755ED}" sibTransId="{CFFDA15A-A6DF-4516-B7F7-BF4EB323CBDE}"/>
    <dgm:cxn modelId="{367326BF-BBA3-4A05-8D7E-376F5B096897}" type="presOf" srcId="{4557CE83-6B33-4A01-AE08-9C22F44AB970}" destId="{EF7471CF-726C-40B8-93FE-24AB388617F4}" srcOrd="0" destOrd="0" presId="urn:microsoft.com/office/officeart/2005/8/layout/vList2"/>
    <dgm:cxn modelId="{7CA25ED2-0F54-429A-B264-28E5007C62BE}" srcId="{9022369E-7338-4793-910B-906B459A5690}" destId="{7FB071A0-7B37-43C7-BE7B-831D7E7A60EA}" srcOrd="2" destOrd="0" parTransId="{A0FE2B52-E0F4-4A1C-AD86-A6842FDF71D5}" sibTransId="{1006A852-EFEC-4D22-A615-05A6DB1C6A7D}"/>
    <dgm:cxn modelId="{74C31EE3-6256-420D-BF71-D508781C3A4C}" srcId="{9022369E-7338-4793-910B-906B459A5690}" destId="{E503FF3D-2751-42C2-B9E2-15E5612F7456}" srcOrd="0" destOrd="0" parTransId="{DFE8EE8D-FD1B-4ADA-89A8-704D392C1E55}" sibTransId="{98071A89-B2CD-4898-BB12-7B402E0EE2DA}"/>
    <dgm:cxn modelId="{D206C0E4-FF2A-4F93-B381-A842542C36FF}" type="presOf" srcId="{9022369E-7338-4793-910B-906B459A5690}" destId="{F6846BD4-1AA5-4C40-8B15-93F3B78A1F23}" srcOrd="0" destOrd="0" presId="urn:microsoft.com/office/officeart/2005/8/layout/vList2"/>
    <dgm:cxn modelId="{5F0DBAF4-652B-4223-8B9F-FCC2D5B53C9D}" type="presParOf" srcId="{F6846BD4-1AA5-4C40-8B15-93F3B78A1F23}" destId="{5189DF73-3A9A-4FB3-B80C-D1CF02BBBB5A}" srcOrd="0" destOrd="0" presId="urn:microsoft.com/office/officeart/2005/8/layout/vList2"/>
    <dgm:cxn modelId="{74AC1371-3AB1-4948-9F60-3FEC36F405AE}" type="presParOf" srcId="{F6846BD4-1AA5-4C40-8B15-93F3B78A1F23}" destId="{EC00DC96-7F8A-499C-87EE-26644D154A0E}" srcOrd="1" destOrd="0" presId="urn:microsoft.com/office/officeart/2005/8/layout/vList2"/>
    <dgm:cxn modelId="{43CB21F4-C73E-4E5D-949E-0377DAFF9772}" type="presParOf" srcId="{F6846BD4-1AA5-4C40-8B15-93F3B78A1F23}" destId="{6DD96F09-DE2A-489F-827E-8EBF3A435F2E}" srcOrd="2" destOrd="0" presId="urn:microsoft.com/office/officeart/2005/8/layout/vList2"/>
    <dgm:cxn modelId="{0CBA41FB-D382-4A3F-800B-9AE95E3992A8}" type="presParOf" srcId="{F6846BD4-1AA5-4C40-8B15-93F3B78A1F23}" destId="{AFF7F5A5-E142-4F85-A494-81B7BA9D7A3D}" srcOrd="3" destOrd="0" presId="urn:microsoft.com/office/officeart/2005/8/layout/vList2"/>
    <dgm:cxn modelId="{9407181A-FF9B-4C9B-81CB-873105E3C7BE}" type="presParOf" srcId="{F6846BD4-1AA5-4C40-8B15-93F3B78A1F23}" destId="{F3FCB00D-14E5-4E1D-9888-05AEC3EBAA57}" srcOrd="4" destOrd="0" presId="urn:microsoft.com/office/officeart/2005/8/layout/vList2"/>
    <dgm:cxn modelId="{853DD72F-554C-4617-AF93-25505D9234A9}" type="presParOf" srcId="{F6846BD4-1AA5-4C40-8B15-93F3B78A1F23}" destId="{ACB25A21-852B-4299-BD94-22B0775970DF}" srcOrd="5" destOrd="0" presId="urn:microsoft.com/office/officeart/2005/8/layout/vList2"/>
    <dgm:cxn modelId="{E45324A2-C513-4F58-8099-DE1F27C72F49}" type="presParOf" srcId="{F6846BD4-1AA5-4C40-8B15-93F3B78A1F23}" destId="{EF7471CF-726C-40B8-93FE-24AB388617F4}" srcOrd="6" destOrd="0" presId="urn:microsoft.com/office/officeart/2005/8/layout/vList2"/>
    <dgm:cxn modelId="{B6825011-0D2F-4F8E-9181-EE2C22824AA7}" type="presParOf" srcId="{F6846BD4-1AA5-4C40-8B15-93F3B78A1F23}" destId="{07D2317A-686D-4202-9A3C-4E521FF62BD1}" srcOrd="7" destOrd="0" presId="urn:microsoft.com/office/officeart/2005/8/layout/vList2"/>
    <dgm:cxn modelId="{C59BC45F-7E98-4E48-8F0B-2703A20F7BD9}" type="presParOf" srcId="{F6846BD4-1AA5-4C40-8B15-93F3B78A1F23}" destId="{D2838731-397A-4468-A5D0-F8FEA824CF3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D4CBD562-7570-4766-A8E3-A60284F3EA71}" type="doc">
      <dgm:prSet loTypeId="urn:microsoft.com/office/officeart/2005/8/layout/list1" loCatId="Inbox" qsTypeId="urn:microsoft.com/office/officeart/2005/8/quickstyle/simple3" qsCatId="simple" csTypeId="urn:microsoft.com/office/officeart/2005/8/colors/accent4_1" csCatId="accent4"/>
      <dgm:spPr/>
      <dgm:t>
        <a:bodyPr/>
        <a:lstStyle/>
        <a:p>
          <a:endParaRPr lang="en-US"/>
        </a:p>
      </dgm:t>
    </dgm:pt>
    <dgm:pt modelId="{C8351E31-FE78-403D-B558-89F4C207B818}">
      <dgm:prSet/>
      <dgm:spPr/>
      <dgm:t>
        <a:bodyPr/>
        <a:lstStyle/>
        <a:p>
          <a:r>
            <a:rPr lang="cs-CZ" baseline="0"/>
            <a:t>Zásadně by měla platit </a:t>
          </a:r>
          <a:r>
            <a:rPr lang="cs-CZ" b="1" baseline="0"/>
            <a:t>vázanost</a:t>
          </a:r>
          <a:r>
            <a:rPr lang="cs-CZ" baseline="0"/>
            <a:t> odvolacího soudu odvolacími </a:t>
          </a:r>
          <a:r>
            <a:rPr lang="cs-CZ" b="1" baseline="0"/>
            <a:t>důvody</a:t>
          </a:r>
          <a:endParaRPr lang="en-US"/>
        </a:p>
      </dgm:t>
    </dgm:pt>
    <dgm:pt modelId="{EF9D86F0-2A1D-4963-A48F-333CD346D46A}" type="parTrans" cxnId="{46C0B926-DC35-4542-A3E6-234D468CCC5C}">
      <dgm:prSet/>
      <dgm:spPr/>
      <dgm:t>
        <a:bodyPr/>
        <a:lstStyle/>
        <a:p>
          <a:endParaRPr lang="en-US"/>
        </a:p>
      </dgm:t>
    </dgm:pt>
    <dgm:pt modelId="{5B7386BC-EA69-4292-8DC1-E0DF376142F2}" type="sibTrans" cxnId="{46C0B926-DC35-4542-A3E6-234D468CCC5C}">
      <dgm:prSet/>
      <dgm:spPr/>
      <dgm:t>
        <a:bodyPr/>
        <a:lstStyle/>
        <a:p>
          <a:endParaRPr lang="en-US"/>
        </a:p>
      </dgm:t>
    </dgm:pt>
    <dgm:pt modelId="{3DA7A8F3-619C-4FD3-AD11-89AD760AB3A6}">
      <dgm:prSet/>
      <dgm:spPr/>
      <dgm:t>
        <a:bodyPr/>
        <a:lstStyle/>
        <a:p>
          <a:r>
            <a:rPr lang="cs-CZ" baseline="0"/>
            <a:t>Výjimky se mohou týkat</a:t>
          </a:r>
          <a:endParaRPr lang="en-US"/>
        </a:p>
      </dgm:t>
    </dgm:pt>
    <dgm:pt modelId="{D3134EE0-1F7D-4B0A-9336-15E01B0BDCEA}" type="parTrans" cxnId="{280DD057-552F-4D64-9170-2C74620B159F}">
      <dgm:prSet/>
      <dgm:spPr/>
      <dgm:t>
        <a:bodyPr/>
        <a:lstStyle/>
        <a:p>
          <a:endParaRPr lang="en-US"/>
        </a:p>
      </dgm:t>
    </dgm:pt>
    <dgm:pt modelId="{97188D02-26D7-4458-88C4-E436C45D3F1C}" type="sibTrans" cxnId="{280DD057-552F-4D64-9170-2C74620B159F}">
      <dgm:prSet/>
      <dgm:spPr/>
      <dgm:t>
        <a:bodyPr/>
        <a:lstStyle/>
        <a:p>
          <a:endParaRPr lang="en-US"/>
        </a:p>
      </dgm:t>
    </dgm:pt>
    <dgm:pt modelId="{BE6497AF-D07B-43B1-B975-CDA34EAE9B7E}">
      <dgm:prSet/>
      <dgm:spPr/>
      <dgm:t>
        <a:bodyPr/>
        <a:lstStyle/>
        <a:p>
          <a:r>
            <a:rPr lang="cs-CZ" i="1" baseline="0"/>
            <a:t>zmatečností (k nim se hledí vždy ex offo)</a:t>
          </a:r>
          <a:endParaRPr lang="en-US"/>
        </a:p>
      </dgm:t>
    </dgm:pt>
    <dgm:pt modelId="{109AFC28-2CD6-47B7-913D-84C39BB3FC86}" type="parTrans" cxnId="{647A4031-670B-4906-95D5-53E3471D9E21}">
      <dgm:prSet/>
      <dgm:spPr/>
      <dgm:t>
        <a:bodyPr/>
        <a:lstStyle/>
        <a:p>
          <a:endParaRPr lang="en-US"/>
        </a:p>
      </dgm:t>
    </dgm:pt>
    <dgm:pt modelId="{22DFE283-65EE-4A58-AB10-E0F92DC964D6}" type="sibTrans" cxnId="{647A4031-670B-4906-95D5-53E3471D9E21}">
      <dgm:prSet/>
      <dgm:spPr/>
      <dgm:t>
        <a:bodyPr/>
        <a:lstStyle/>
        <a:p>
          <a:endParaRPr lang="en-US"/>
        </a:p>
      </dgm:t>
    </dgm:pt>
    <dgm:pt modelId="{EDACAE16-3231-4E34-B7FB-70605CC5E808}">
      <dgm:prSet/>
      <dgm:spPr/>
      <dgm:t>
        <a:bodyPr/>
        <a:lstStyle/>
        <a:p>
          <a:r>
            <a:rPr lang="cs-CZ" i="1" baseline="0"/>
            <a:t>nesprávného právního posouzení (iura novit curia)</a:t>
          </a:r>
          <a:endParaRPr lang="en-US"/>
        </a:p>
      </dgm:t>
    </dgm:pt>
    <dgm:pt modelId="{E0F02752-62A3-4698-BD59-66BC8712B4A8}" type="parTrans" cxnId="{5B7590A4-F891-42FE-947F-B02B49FCDE26}">
      <dgm:prSet/>
      <dgm:spPr/>
      <dgm:t>
        <a:bodyPr/>
        <a:lstStyle/>
        <a:p>
          <a:endParaRPr lang="en-US"/>
        </a:p>
      </dgm:t>
    </dgm:pt>
    <dgm:pt modelId="{B173467C-78C2-42DB-835C-DC18825A53B4}" type="sibTrans" cxnId="{5B7590A4-F891-42FE-947F-B02B49FCDE26}">
      <dgm:prSet/>
      <dgm:spPr/>
      <dgm:t>
        <a:bodyPr/>
        <a:lstStyle/>
        <a:p>
          <a:endParaRPr lang="en-US"/>
        </a:p>
      </dgm:t>
    </dgm:pt>
    <dgm:pt modelId="{A357EF63-0B13-457B-9349-F85BAC38CD3C}" type="pres">
      <dgm:prSet presAssocID="{D4CBD562-7570-4766-A8E3-A60284F3EA71}" presName="linear" presStyleCnt="0">
        <dgm:presLayoutVars>
          <dgm:dir/>
          <dgm:animLvl val="lvl"/>
          <dgm:resizeHandles val="exact"/>
        </dgm:presLayoutVars>
      </dgm:prSet>
      <dgm:spPr/>
    </dgm:pt>
    <dgm:pt modelId="{ABCA5DE5-96BB-4775-9EBB-535CA31D563F}" type="pres">
      <dgm:prSet presAssocID="{C8351E31-FE78-403D-B558-89F4C207B818}" presName="parentLin" presStyleCnt="0"/>
      <dgm:spPr/>
    </dgm:pt>
    <dgm:pt modelId="{20655704-4F6B-41ED-8C66-B15AB467A6F3}" type="pres">
      <dgm:prSet presAssocID="{C8351E31-FE78-403D-B558-89F4C207B818}" presName="parentLeftMargin" presStyleLbl="node1" presStyleIdx="0" presStyleCnt="2"/>
      <dgm:spPr/>
    </dgm:pt>
    <dgm:pt modelId="{441B4260-048E-4A16-82BB-CB140A79A272}" type="pres">
      <dgm:prSet presAssocID="{C8351E31-FE78-403D-B558-89F4C207B81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82AE1D1-CBAD-4EB7-A01B-6435D3CAEE53}" type="pres">
      <dgm:prSet presAssocID="{C8351E31-FE78-403D-B558-89F4C207B818}" presName="negativeSpace" presStyleCnt="0"/>
      <dgm:spPr/>
    </dgm:pt>
    <dgm:pt modelId="{FD123F41-6A1E-4A76-AA1F-7A33FD320E82}" type="pres">
      <dgm:prSet presAssocID="{C8351E31-FE78-403D-B558-89F4C207B818}" presName="childText" presStyleLbl="conFgAcc1" presStyleIdx="0" presStyleCnt="2">
        <dgm:presLayoutVars>
          <dgm:bulletEnabled val="1"/>
        </dgm:presLayoutVars>
      </dgm:prSet>
      <dgm:spPr/>
    </dgm:pt>
    <dgm:pt modelId="{05C07D05-3275-43D9-B24D-D8F2BF9E6A21}" type="pres">
      <dgm:prSet presAssocID="{5B7386BC-EA69-4292-8DC1-E0DF376142F2}" presName="spaceBetweenRectangles" presStyleCnt="0"/>
      <dgm:spPr/>
    </dgm:pt>
    <dgm:pt modelId="{77E77120-14DC-4175-9E0A-F0CB0B7C5899}" type="pres">
      <dgm:prSet presAssocID="{3DA7A8F3-619C-4FD3-AD11-89AD760AB3A6}" presName="parentLin" presStyleCnt="0"/>
      <dgm:spPr/>
    </dgm:pt>
    <dgm:pt modelId="{46AD05D1-70DA-4F51-8720-AF85EBC39119}" type="pres">
      <dgm:prSet presAssocID="{3DA7A8F3-619C-4FD3-AD11-89AD760AB3A6}" presName="parentLeftMargin" presStyleLbl="node1" presStyleIdx="0" presStyleCnt="2"/>
      <dgm:spPr/>
    </dgm:pt>
    <dgm:pt modelId="{17773CA4-D0E6-4DA6-A19A-C1EFE99E21A1}" type="pres">
      <dgm:prSet presAssocID="{3DA7A8F3-619C-4FD3-AD11-89AD760AB3A6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91D86D4E-96CC-48F7-B0A5-A61A1C711D84}" type="pres">
      <dgm:prSet presAssocID="{3DA7A8F3-619C-4FD3-AD11-89AD760AB3A6}" presName="negativeSpace" presStyleCnt="0"/>
      <dgm:spPr/>
    </dgm:pt>
    <dgm:pt modelId="{506FF67C-8ABA-455B-ABEB-A78290B78367}" type="pres">
      <dgm:prSet presAssocID="{3DA7A8F3-619C-4FD3-AD11-89AD760AB3A6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0B26800C-94A7-4FF3-B6A7-577B8C2BB1F2}" type="presOf" srcId="{C8351E31-FE78-403D-B558-89F4C207B818}" destId="{20655704-4F6B-41ED-8C66-B15AB467A6F3}" srcOrd="0" destOrd="0" presId="urn:microsoft.com/office/officeart/2005/8/layout/list1"/>
    <dgm:cxn modelId="{112F540D-F8A1-46DA-88B3-ADD89F3B6712}" type="presOf" srcId="{3DA7A8F3-619C-4FD3-AD11-89AD760AB3A6}" destId="{17773CA4-D0E6-4DA6-A19A-C1EFE99E21A1}" srcOrd="1" destOrd="0" presId="urn:microsoft.com/office/officeart/2005/8/layout/list1"/>
    <dgm:cxn modelId="{46C0B926-DC35-4542-A3E6-234D468CCC5C}" srcId="{D4CBD562-7570-4766-A8E3-A60284F3EA71}" destId="{C8351E31-FE78-403D-B558-89F4C207B818}" srcOrd="0" destOrd="0" parTransId="{EF9D86F0-2A1D-4963-A48F-333CD346D46A}" sibTransId="{5B7386BC-EA69-4292-8DC1-E0DF376142F2}"/>
    <dgm:cxn modelId="{647A4031-670B-4906-95D5-53E3471D9E21}" srcId="{3DA7A8F3-619C-4FD3-AD11-89AD760AB3A6}" destId="{BE6497AF-D07B-43B1-B975-CDA34EAE9B7E}" srcOrd="0" destOrd="0" parTransId="{109AFC28-2CD6-47B7-913D-84C39BB3FC86}" sibTransId="{22DFE283-65EE-4A58-AB10-E0F92DC964D6}"/>
    <dgm:cxn modelId="{2ECA293F-3DA3-46D8-9D8F-088AE8D91ED1}" type="presOf" srcId="{3DA7A8F3-619C-4FD3-AD11-89AD760AB3A6}" destId="{46AD05D1-70DA-4F51-8720-AF85EBC39119}" srcOrd="0" destOrd="0" presId="urn:microsoft.com/office/officeart/2005/8/layout/list1"/>
    <dgm:cxn modelId="{77798A54-39AC-44F7-B1ED-18BB4EEB1D97}" type="presOf" srcId="{D4CBD562-7570-4766-A8E3-A60284F3EA71}" destId="{A357EF63-0B13-457B-9349-F85BAC38CD3C}" srcOrd="0" destOrd="0" presId="urn:microsoft.com/office/officeart/2005/8/layout/list1"/>
    <dgm:cxn modelId="{280DD057-552F-4D64-9170-2C74620B159F}" srcId="{D4CBD562-7570-4766-A8E3-A60284F3EA71}" destId="{3DA7A8F3-619C-4FD3-AD11-89AD760AB3A6}" srcOrd="1" destOrd="0" parTransId="{D3134EE0-1F7D-4B0A-9336-15E01B0BDCEA}" sibTransId="{97188D02-26D7-4458-88C4-E436C45D3F1C}"/>
    <dgm:cxn modelId="{B5271B88-F1E9-4C6C-BC7E-CBC2BD0A7E0B}" type="presOf" srcId="{BE6497AF-D07B-43B1-B975-CDA34EAE9B7E}" destId="{506FF67C-8ABA-455B-ABEB-A78290B78367}" srcOrd="0" destOrd="0" presId="urn:microsoft.com/office/officeart/2005/8/layout/list1"/>
    <dgm:cxn modelId="{5B7590A4-F891-42FE-947F-B02B49FCDE26}" srcId="{3DA7A8F3-619C-4FD3-AD11-89AD760AB3A6}" destId="{EDACAE16-3231-4E34-B7FB-70605CC5E808}" srcOrd="1" destOrd="0" parTransId="{E0F02752-62A3-4698-BD59-66BC8712B4A8}" sibTransId="{B173467C-78C2-42DB-835C-DC18825A53B4}"/>
    <dgm:cxn modelId="{7ACD0AE3-8A44-4CC2-AE66-A911CF00C5A9}" type="presOf" srcId="{C8351E31-FE78-403D-B558-89F4C207B818}" destId="{441B4260-048E-4A16-82BB-CB140A79A272}" srcOrd="1" destOrd="0" presId="urn:microsoft.com/office/officeart/2005/8/layout/list1"/>
    <dgm:cxn modelId="{0782A7E8-CC48-4907-91D3-EB31DE049FF3}" type="presOf" srcId="{EDACAE16-3231-4E34-B7FB-70605CC5E808}" destId="{506FF67C-8ABA-455B-ABEB-A78290B78367}" srcOrd="0" destOrd="1" presId="urn:microsoft.com/office/officeart/2005/8/layout/list1"/>
    <dgm:cxn modelId="{5906FE91-5A94-4298-B498-7B987557CE4D}" type="presParOf" srcId="{A357EF63-0B13-457B-9349-F85BAC38CD3C}" destId="{ABCA5DE5-96BB-4775-9EBB-535CA31D563F}" srcOrd="0" destOrd="0" presId="urn:microsoft.com/office/officeart/2005/8/layout/list1"/>
    <dgm:cxn modelId="{FE04E6D2-E4C5-4E01-8457-70A45DCD1116}" type="presParOf" srcId="{ABCA5DE5-96BB-4775-9EBB-535CA31D563F}" destId="{20655704-4F6B-41ED-8C66-B15AB467A6F3}" srcOrd="0" destOrd="0" presId="urn:microsoft.com/office/officeart/2005/8/layout/list1"/>
    <dgm:cxn modelId="{BEAA50CF-FE46-4775-9288-6C526050775F}" type="presParOf" srcId="{ABCA5DE5-96BB-4775-9EBB-535CA31D563F}" destId="{441B4260-048E-4A16-82BB-CB140A79A272}" srcOrd="1" destOrd="0" presId="urn:microsoft.com/office/officeart/2005/8/layout/list1"/>
    <dgm:cxn modelId="{EA423B72-E5F9-4A69-9101-D4B258737FCD}" type="presParOf" srcId="{A357EF63-0B13-457B-9349-F85BAC38CD3C}" destId="{582AE1D1-CBAD-4EB7-A01B-6435D3CAEE53}" srcOrd="1" destOrd="0" presId="urn:microsoft.com/office/officeart/2005/8/layout/list1"/>
    <dgm:cxn modelId="{2BC71693-8670-4E41-A9B2-7268D611823F}" type="presParOf" srcId="{A357EF63-0B13-457B-9349-F85BAC38CD3C}" destId="{FD123F41-6A1E-4A76-AA1F-7A33FD320E82}" srcOrd="2" destOrd="0" presId="urn:microsoft.com/office/officeart/2005/8/layout/list1"/>
    <dgm:cxn modelId="{65CFC79D-5811-4579-BDC8-8CE34C763B76}" type="presParOf" srcId="{A357EF63-0B13-457B-9349-F85BAC38CD3C}" destId="{05C07D05-3275-43D9-B24D-D8F2BF9E6A21}" srcOrd="3" destOrd="0" presId="urn:microsoft.com/office/officeart/2005/8/layout/list1"/>
    <dgm:cxn modelId="{6A1F3FD0-F4BD-41AB-9B72-F5303465EFEE}" type="presParOf" srcId="{A357EF63-0B13-457B-9349-F85BAC38CD3C}" destId="{77E77120-14DC-4175-9E0A-F0CB0B7C5899}" srcOrd="4" destOrd="0" presId="urn:microsoft.com/office/officeart/2005/8/layout/list1"/>
    <dgm:cxn modelId="{EB66B6F9-92F6-43AB-B898-6F6376021CC5}" type="presParOf" srcId="{77E77120-14DC-4175-9E0A-F0CB0B7C5899}" destId="{46AD05D1-70DA-4F51-8720-AF85EBC39119}" srcOrd="0" destOrd="0" presId="urn:microsoft.com/office/officeart/2005/8/layout/list1"/>
    <dgm:cxn modelId="{D3958CE7-6A70-4446-8042-21EA3CEAA5A0}" type="presParOf" srcId="{77E77120-14DC-4175-9E0A-F0CB0B7C5899}" destId="{17773CA4-D0E6-4DA6-A19A-C1EFE99E21A1}" srcOrd="1" destOrd="0" presId="urn:microsoft.com/office/officeart/2005/8/layout/list1"/>
    <dgm:cxn modelId="{F8069375-D8AB-4EE9-A0F3-693C3C56ECC5}" type="presParOf" srcId="{A357EF63-0B13-457B-9349-F85BAC38CD3C}" destId="{91D86D4E-96CC-48F7-B0A5-A61A1C711D84}" srcOrd="5" destOrd="0" presId="urn:microsoft.com/office/officeart/2005/8/layout/list1"/>
    <dgm:cxn modelId="{54A1CA37-41AA-4E86-8C88-666976F069A1}" type="presParOf" srcId="{A357EF63-0B13-457B-9349-F85BAC38CD3C}" destId="{506FF67C-8ABA-455B-ABEB-A78290B7836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FFCA81D2-A33F-4E80-A210-2533F2A13531}" type="doc">
      <dgm:prSet loTypeId="urn:microsoft.com/office/officeart/2005/8/layout/hierarchy2" loCatId="Inbox" qsTypeId="urn:microsoft.com/office/officeart/2005/8/quickstyle/simple3" qsCatId="simple" csTypeId="urn:microsoft.com/office/officeart/2005/8/colors/accent4_1" csCatId="accent4" phldr="1"/>
      <dgm:spPr/>
      <dgm:t>
        <a:bodyPr/>
        <a:lstStyle/>
        <a:p>
          <a:endParaRPr lang="en-US"/>
        </a:p>
      </dgm:t>
    </dgm:pt>
    <dgm:pt modelId="{D834E7F3-527B-43AD-8960-9C3C2D241378}">
      <dgm:prSet/>
      <dgm:spPr/>
      <dgm:t>
        <a:bodyPr/>
        <a:lstStyle/>
        <a:p>
          <a:r>
            <a:rPr lang="cs-CZ" baseline="0" dirty="0"/>
            <a:t>Odvolací soud není vázán skutkovým stavem zjištěným soudem I. stupně</a:t>
          </a:r>
          <a:endParaRPr lang="en-US" dirty="0"/>
        </a:p>
      </dgm:t>
    </dgm:pt>
    <dgm:pt modelId="{55A67D2E-F8D6-48AC-9AE3-87EA9A8E754A}" type="parTrans" cxnId="{F6083FBF-0AAD-4A01-A6D7-F1A30FC24935}">
      <dgm:prSet/>
      <dgm:spPr/>
      <dgm:t>
        <a:bodyPr/>
        <a:lstStyle/>
        <a:p>
          <a:endParaRPr lang="en-US"/>
        </a:p>
      </dgm:t>
    </dgm:pt>
    <dgm:pt modelId="{6F99E458-28D6-42E9-A6C3-B45A369F4B54}" type="sibTrans" cxnId="{F6083FBF-0AAD-4A01-A6D7-F1A30FC24935}">
      <dgm:prSet/>
      <dgm:spPr/>
      <dgm:t>
        <a:bodyPr/>
        <a:lstStyle/>
        <a:p>
          <a:endParaRPr lang="en-US"/>
        </a:p>
      </dgm:t>
    </dgm:pt>
    <dgm:pt modelId="{F561D7FB-36B6-404A-BD4E-4D5720541CF5}">
      <dgm:prSet/>
      <dgm:spPr/>
      <dgm:t>
        <a:bodyPr/>
        <a:lstStyle/>
        <a:p>
          <a:r>
            <a:rPr lang="cs-CZ" baseline="0"/>
            <a:t>Odvolací soud může dokazování </a:t>
          </a:r>
          <a:endParaRPr lang="en-US"/>
        </a:p>
      </dgm:t>
    </dgm:pt>
    <dgm:pt modelId="{46124734-DF73-411F-A8B8-16063EC2B3D9}" type="parTrans" cxnId="{181A2619-531F-4550-AD5E-5631167E15F9}">
      <dgm:prSet/>
      <dgm:spPr/>
      <dgm:t>
        <a:bodyPr/>
        <a:lstStyle/>
        <a:p>
          <a:endParaRPr lang="en-US"/>
        </a:p>
      </dgm:t>
    </dgm:pt>
    <dgm:pt modelId="{5A11D506-62A4-462E-B0BE-0040ED2B181D}" type="sibTrans" cxnId="{181A2619-531F-4550-AD5E-5631167E15F9}">
      <dgm:prSet/>
      <dgm:spPr/>
      <dgm:t>
        <a:bodyPr/>
        <a:lstStyle/>
        <a:p>
          <a:endParaRPr lang="en-US"/>
        </a:p>
      </dgm:t>
    </dgm:pt>
    <dgm:pt modelId="{40C08787-17A1-4008-88B4-2F94F2C49289}">
      <dgm:prSet/>
      <dgm:spPr/>
      <dgm:t>
        <a:bodyPr/>
        <a:lstStyle/>
        <a:p>
          <a:r>
            <a:rPr lang="cs-CZ" i="1" baseline="0"/>
            <a:t>zopakovat</a:t>
          </a:r>
          <a:endParaRPr lang="en-US"/>
        </a:p>
      </dgm:t>
    </dgm:pt>
    <dgm:pt modelId="{D4D544A9-4B17-43A7-892D-EE2D2AB88C49}" type="parTrans" cxnId="{6ED39F3E-5ED6-43E5-AFD9-6C8B196C14CD}">
      <dgm:prSet/>
      <dgm:spPr/>
      <dgm:t>
        <a:bodyPr/>
        <a:lstStyle/>
        <a:p>
          <a:endParaRPr lang="en-US"/>
        </a:p>
      </dgm:t>
    </dgm:pt>
    <dgm:pt modelId="{6F2801BB-9067-4C9F-A7A3-A95E085F38EA}" type="sibTrans" cxnId="{6ED39F3E-5ED6-43E5-AFD9-6C8B196C14CD}">
      <dgm:prSet/>
      <dgm:spPr/>
      <dgm:t>
        <a:bodyPr/>
        <a:lstStyle/>
        <a:p>
          <a:endParaRPr lang="en-US"/>
        </a:p>
      </dgm:t>
    </dgm:pt>
    <dgm:pt modelId="{B1B34C2B-1679-41C2-BF87-03D521FC5746}">
      <dgm:prSet/>
      <dgm:spPr/>
      <dgm:t>
        <a:bodyPr/>
        <a:lstStyle/>
        <a:p>
          <a:r>
            <a:rPr lang="cs-CZ" i="1" baseline="0"/>
            <a:t>doplnit </a:t>
          </a:r>
          <a:endParaRPr lang="en-US"/>
        </a:p>
      </dgm:t>
    </dgm:pt>
    <dgm:pt modelId="{BC80CBE4-1A03-4D72-AED6-3D7A8055E205}" type="parTrans" cxnId="{7DCE5696-3815-4FE2-9326-95168190AC90}">
      <dgm:prSet/>
      <dgm:spPr/>
      <dgm:t>
        <a:bodyPr/>
        <a:lstStyle/>
        <a:p>
          <a:endParaRPr lang="en-US"/>
        </a:p>
      </dgm:t>
    </dgm:pt>
    <dgm:pt modelId="{1768AA7D-A90F-4F63-A255-4115464670AB}" type="sibTrans" cxnId="{7DCE5696-3815-4FE2-9326-95168190AC90}">
      <dgm:prSet/>
      <dgm:spPr/>
      <dgm:t>
        <a:bodyPr/>
        <a:lstStyle/>
        <a:p>
          <a:endParaRPr lang="en-US"/>
        </a:p>
      </dgm:t>
    </dgm:pt>
    <dgm:pt modelId="{92CBE2FD-25A7-4742-BBA5-202176839CD2}" type="pres">
      <dgm:prSet presAssocID="{FFCA81D2-A33F-4E80-A210-2533F2A1353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02E826A-CBDB-46B7-BC1D-3692858EE560}" type="pres">
      <dgm:prSet presAssocID="{D834E7F3-527B-43AD-8960-9C3C2D241378}" presName="root1" presStyleCnt="0"/>
      <dgm:spPr/>
    </dgm:pt>
    <dgm:pt modelId="{E41D7B04-AC35-4833-A0D7-38A1F0ACB105}" type="pres">
      <dgm:prSet presAssocID="{D834E7F3-527B-43AD-8960-9C3C2D241378}" presName="LevelOneTextNode" presStyleLbl="node0" presStyleIdx="0" presStyleCnt="2">
        <dgm:presLayoutVars>
          <dgm:chPref val="3"/>
        </dgm:presLayoutVars>
      </dgm:prSet>
      <dgm:spPr/>
    </dgm:pt>
    <dgm:pt modelId="{34D67A9A-9E2C-4651-94A9-3593C9B75703}" type="pres">
      <dgm:prSet presAssocID="{D834E7F3-527B-43AD-8960-9C3C2D241378}" presName="level2hierChild" presStyleCnt="0"/>
      <dgm:spPr/>
    </dgm:pt>
    <dgm:pt modelId="{0B6E26FF-B1D4-4BC6-B624-84E2A53827CD}" type="pres">
      <dgm:prSet presAssocID="{F561D7FB-36B6-404A-BD4E-4D5720541CF5}" presName="root1" presStyleCnt="0"/>
      <dgm:spPr/>
    </dgm:pt>
    <dgm:pt modelId="{083AA708-95F2-4A39-A15A-9266147DBA43}" type="pres">
      <dgm:prSet presAssocID="{F561D7FB-36B6-404A-BD4E-4D5720541CF5}" presName="LevelOneTextNode" presStyleLbl="node0" presStyleIdx="1" presStyleCnt="2">
        <dgm:presLayoutVars>
          <dgm:chPref val="3"/>
        </dgm:presLayoutVars>
      </dgm:prSet>
      <dgm:spPr/>
    </dgm:pt>
    <dgm:pt modelId="{073B4E0F-7BE6-4AEB-A592-C6BECD16E975}" type="pres">
      <dgm:prSet presAssocID="{F561D7FB-36B6-404A-BD4E-4D5720541CF5}" presName="level2hierChild" presStyleCnt="0"/>
      <dgm:spPr/>
    </dgm:pt>
    <dgm:pt modelId="{770DF4B8-EEE1-43AA-93E6-65DD253D154F}" type="pres">
      <dgm:prSet presAssocID="{D4D544A9-4B17-43A7-892D-EE2D2AB88C49}" presName="conn2-1" presStyleLbl="parChTrans1D2" presStyleIdx="0" presStyleCnt="2"/>
      <dgm:spPr/>
    </dgm:pt>
    <dgm:pt modelId="{C1A368C0-F66F-42CA-AF14-346779BE3552}" type="pres">
      <dgm:prSet presAssocID="{D4D544A9-4B17-43A7-892D-EE2D2AB88C49}" presName="connTx" presStyleLbl="parChTrans1D2" presStyleIdx="0" presStyleCnt="2"/>
      <dgm:spPr/>
    </dgm:pt>
    <dgm:pt modelId="{75420DFD-5928-46A7-9F9B-39D62D760CED}" type="pres">
      <dgm:prSet presAssocID="{40C08787-17A1-4008-88B4-2F94F2C49289}" presName="root2" presStyleCnt="0"/>
      <dgm:spPr/>
    </dgm:pt>
    <dgm:pt modelId="{828646A7-C788-4C4A-ABEA-9DD9B6EA634D}" type="pres">
      <dgm:prSet presAssocID="{40C08787-17A1-4008-88B4-2F94F2C49289}" presName="LevelTwoTextNode" presStyleLbl="node2" presStyleIdx="0" presStyleCnt="2">
        <dgm:presLayoutVars>
          <dgm:chPref val="3"/>
        </dgm:presLayoutVars>
      </dgm:prSet>
      <dgm:spPr/>
    </dgm:pt>
    <dgm:pt modelId="{39DC5047-CD8F-4FB6-B330-63E3C46F24FF}" type="pres">
      <dgm:prSet presAssocID="{40C08787-17A1-4008-88B4-2F94F2C49289}" presName="level3hierChild" presStyleCnt="0"/>
      <dgm:spPr/>
    </dgm:pt>
    <dgm:pt modelId="{267120BE-84F1-4F65-A895-831072E69EE3}" type="pres">
      <dgm:prSet presAssocID="{BC80CBE4-1A03-4D72-AED6-3D7A8055E205}" presName="conn2-1" presStyleLbl="parChTrans1D2" presStyleIdx="1" presStyleCnt="2"/>
      <dgm:spPr/>
    </dgm:pt>
    <dgm:pt modelId="{A20E8562-F8F9-4824-AB42-637A78B5986C}" type="pres">
      <dgm:prSet presAssocID="{BC80CBE4-1A03-4D72-AED6-3D7A8055E205}" presName="connTx" presStyleLbl="parChTrans1D2" presStyleIdx="1" presStyleCnt="2"/>
      <dgm:spPr/>
    </dgm:pt>
    <dgm:pt modelId="{186FC378-6941-47A1-A582-DCBF2D79588C}" type="pres">
      <dgm:prSet presAssocID="{B1B34C2B-1679-41C2-BF87-03D521FC5746}" presName="root2" presStyleCnt="0"/>
      <dgm:spPr/>
    </dgm:pt>
    <dgm:pt modelId="{103906B8-D592-4B07-9597-6FCF1970E629}" type="pres">
      <dgm:prSet presAssocID="{B1B34C2B-1679-41C2-BF87-03D521FC5746}" presName="LevelTwoTextNode" presStyleLbl="node2" presStyleIdx="1" presStyleCnt="2">
        <dgm:presLayoutVars>
          <dgm:chPref val="3"/>
        </dgm:presLayoutVars>
      </dgm:prSet>
      <dgm:spPr/>
    </dgm:pt>
    <dgm:pt modelId="{56194FEB-277C-4C17-B347-2C160E201554}" type="pres">
      <dgm:prSet presAssocID="{B1B34C2B-1679-41C2-BF87-03D521FC5746}" presName="level3hierChild" presStyleCnt="0"/>
      <dgm:spPr/>
    </dgm:pt>
  </dgm:ptLst>
  <dgm:cxnLst>
    <dgm:cxn modelId="{181A2619-531F-4550-AD5E-5631167E15F9}" srcId="{FFCA81D2-A33F-4E80-A210-2533F2A13531}" destId="{F561D7FB-36B6-404A-BD4E-4D5720541CF5}" srcOrd="1" destOrd="0" parTransId="{46124734-DF73-411F-A8B8-16063EC2B3D9}" sibTransId="{5A11D506-62A4-462E-B0BE-0040ED2B181D}"/>
    <dgm:cxn modelId="{6ED39F3E-5ED6-43E5-AFD9-6C8B196C14CD}" srcId="{F561D7FB-36B6-404A-BD4E-4D5720541CF5}" destId="{40C08787-17A1-4008-88B4-2F94F2C49289}" srcOrd="0" destOrd="0" parTransId="{D4D544A9-4B17-43A7-892D-EE2D2AB88C49}" sibTransId="{6F2801BB-9067-4C9F-A7A3-A95E085F38EA}"/>
    <dgm:cxn modelId="{3C38214A-0B00-4EE0-BE1D-D369473DD7BA}" type="presOf" srcId="{B1B34C2B-1679-41C2-BF87-03D521FC5746}" destId="{103906B8-D592-4B07-9597-6FCF1970E629}" srcOrd="0" destOrd="0" presId="urn:microsoft.com/office/officeart/2005/8/layout/hierarchy2"/>
    <dgm:cxn modelId="{B262D06C-9BE1-4831-84BE-59A1D6E8B78E}" type="presOf" srcId="{D4D544A9-4B17-43A7-892D-EE2D2AB88C49}" destId="{C1A368C0-F66F-42CA-AF14-346779BE3552}" srcOrd="1" destOrd="0" presId="urn:microsoft.com/office/officeart/2005/8/layout/hierarchy2"/>
    <dgm:cxn modelId="{86DE8C56-A9B2-4535-8C1B-58D4C8A61F9C}" type="presOf" srcId="{BC80CBE4-1A03-4D72-AED6-3D7A8055E205}" destId="{267120BE-84F1-4F65-A895-831072E69EE3}" srcOrd="0" destOrd="0" presId="urn:microsoft.com/office/officeart/2005/8/layout/hierarchy2"/>
    <dgm:cxn modelId="{FCCDEA7A-071F-4E02-8616-C3778969A713}" type="presOf" srcId="{BC80CBE4-1A03-4D72-AED6-3D7A8055E205}" destId="{A20E8562-F8F9-4824-AB42-637A78B5986C}" srcOrd="1" destOrd="0" presId="urn:microsoft.com/office/officeart/2005/8/layout/hierarchy2"/>
    <dgm:cxn modelId="{B94DA784-6DA5-4D49-AB20-BB3E27A8BA7E}" type="presOf" srcId="{D4D544A9-4B17-43A7-892D-EE2D2AB88C49}" destId="{770DF4B8-EEE1-43AA-93E6-65DD253D154F}" srcOrd="0" destOrd="0" presId="urn:microsoft.com/office/officeart/2005/8/layout/hierarchy2"/>
    <dgm:cxn modelId="{901EB989-D9BD-4DF0-883C-805EC06A71BA}" type="presOf" srcId="{40C08787-17A1-4008-88B4-2F94F2C49289}" destId="{828646A7-C788-4C4A-ABEA-9DD9B6EA634D}" srcOrd="0" destOrd="0" presId="urn:microsoft.com/office/officeart/2005/8/layout/hierarchy2"/>
    <dgm:cxn modelId="{7DCE5696-3815-4FE2-9326-95168190AC90}" srcId="{F561D7FB-36B6-404A-BD4E-4D5720541CF5}" destId="{B1B34C2B-1679-41C2-BF87-03D521FC5746}" srcOrd="1" destOrd="0" parTransId="{BC80CBE4-1A03-4D72-AED6-3D7A8055E205}" sibTransId="{1768AA7D-A90F-4F63-A255-4115464670AB}"/>
    <dgm:cxn modelId="{191546B0-EFF2-439F-A584-D0F25DEBE5C4}" type="presOf" srcId="{FFCA81D2-A33F-4E80-A210-2533F2A13531}" destId="{92CBE2FD-25A7-4742-BBA5-202176839CD2}" srcOrd="0" destOrd="0" presId="urn:microsoft.com/office/officeart/2005/8/layout/hierarchy2"/>
    <dgm:cxn modelId="{F6083FBF-0AAD-4A01-A6D7-F1A30FC24935}" srcId="{FFCA81D2-A33F-4E80-A210-2533F2A13531}" destId="{D834E7F3-527B-43AD-8960-9C3C2D241378}" srcOrd="0" destOrd="0" parTransId="{55A67D2E-F8D6-48AC-9AE3-87EA9A8E754A}" sibTransId="{6F99E458-28D6-42E9-A6C3-B45A369F4B54}"/>
    <dgm:cxn modelId="{C6DE83E2-D581-419A-B29B-FD6B2801D1CA}" type="presOf" srcId="{D834E7F3-527B-43AD-8960-9C3C2D241378}" destId="{E41D7B04-AC35-4833-A0D7-38A1F0ACB105}" srcOrd="0" destOrd="0" presId="urn:microsoft.com/office/officeart/2005/8/layout/hierarchy2"/>
    <dgm:cxn modelId="{F8598EE6-DBCD-4A81-B769-7043FCF5FD45}" type="presOf" srcId="{F561D7FB-36B6-404A-BD4E-4D5720541CF5}" destId="{083AA708-95F2-4A39-A15A-9266147DBA43}" srcOrd="0" destOrd="0" presId="urn:microsoft.com/office/officeart/2005/8/layout/hierarchy2"/>
    <dgm:cxn modelId="{7583A4DB-3D49-454F-BC76-FD3968A5E873}" type="presParOf" srcId="{92CBE2FD-25A7-4742-BBA5-202176839CD2}" destId="{802E826A-CBDB-46B7-BC1D-3692858EE560}" srcOrd="0" destOrd="0" presId="urn:microsoft.com/office/officeart/2005/8/layout/hierarchy2"/>
    <dgm:cxn modelId="{BDA2E320-33CF-482E-B26C-EB1A73794281}" type="presParOf" srcId="{802E826A-CBDB-46B7-BC1D-3692858EE560}" destId="{E41D7B04-AC35-4833-A0D7-38A1F0ACB105}" srcOrd="0" destOrd="0" presId="urn:microsoft.com/office/officeart/2005/8/layout/hierarchy2"/>
    <dgm:cxn modelId="{6700CA60-9FEF-4D3D-826B-97BD1041095B}" type="presParOf" srcId="{802E826A-CBDB-46B7-BC1D-3692858EE560}" destId="{34D67A9A-9E2C-4651-94A9-3593C9B75703}" srcOrd="1" destOrd="0" presId="urn:microsoft.com/office/officeart/2005/8/layout/hierarchy2"/>
    <dgm:cxn modelId="{3B9BFBBC-77CB-4DC6-B62D-DCDD9C44134F}" type="presParOf" srcId="{92CBE2FD-25A7-4742-BBA5-202176839CD2}" destId="{0B6E26FF-B1D4-4BC6-B624-84E2A53827CD}" srcOrd="1" destOrd="0" presId="urn:microsoft.com/office/officeart/2005/8/layout/hierarchy2"/>
    <dgm:cxn modelId="{A83D6E9F-45C9-4A52-A21E-1E702AE44015}" type="presParOf" srcId="{0B6E26FF-B1D4-4BC6-B624-84E2A53827CD}" destId="{083AA708-95F2-4A39-A15A-9266147DBA43}" srcOrd="0" destOrd="0" presId="urn:microsoft.com/office/officeart/2005/8/layout/hierarchy2"/>
    <dgm:cxn modelId="{1609FF68-7531-42EA-A6EE-DA261AA3A0F0}" type="presParOf" srcId="{0B6E26FF-B1D4-4BC6-B624-84E2A53827CD}" destId="{073B4E0F-7BE6-4AEB-A592-C6BECD16E975}" srcOrd="1" destOrd="0" presId="urn:microsoft.com/office/officeart/2005/8/layout/hierarchy2"/>
    <dgm:cxn modelId="{E264FDD0-E451-4CE2-B1C5-C32F9B1DCF44}" type="presParOf" srcId="{073B4E0F-7BE6-4AEB-A592-C6BECD16E975}" destId="{770DF4B8-EEE1-43AA-93E6-65DD253D154F}" srcOrd="0" destOrd="0" presId="urn:microsoft.com/office/officeart/2005/8/layout/hierarchy2"/>
    <dgm:cxn modelId="{B59D3D6D-6D62-4E5C-9E5E-F62E92DE6422}" type="presParOf" srcId="{770DF4B8-EEE1-43AA-93E6-65DD253D154F}" destId="{C1A368C0-F66F-42CA-AF14-346779BE3552}" srcOrd="0" destOrd="0" presId="urn:microsoft.com/office/officeart/2005/8/layout/hierarchy2"/>
    <dgm:cxn modelId="{F4EB5B9A-1431-4002-BECE-9204EEDAC69F}" type="presParOf" srcId="{073B4E0F-7BE6-4AEB-A592-C6BECD16E975}" destId="{75420DFD-5928-46A7-9F9B-39D62D760CED}" srcOrd="1" destOrd="0" presId="urn:microsoft.com/office/officeart/2005/8/layout/hierarchy2"/>
    <dgm:cxn modelId="{49F9B15D-2B48-4124-95F5-ACCB58EFAABE}" type="presParOf" srcId="{75420DFD-5928-46A7-9F9B-39D62D760CED}" destId="{828646A7-C788-4C4A-ABEA-9DD9B6EA634D}" srcOrd="0" destOrd="0" presId="urn:microsoft.com/office/officeart/2005/8/layout/hierarchy2"/>
    <dgm:cxn modelId="{34C438C1-C52E-4208-B717-16B7F37D6F6C}" type="presParOf" srcId="{75420DFD-5928-46A7-9F9B-39D62D760CED}" destId="{39DC5047-CD8F-4FB6-B330-63E3C46F24FF}" srcOrd="1" destOrd="0" presId="urn:microsoft.com/office/officeart/2005/8/layout/hierarchy2"/>
    <dgm:cxn modelId="{7331B9D8-5ABC-4EC1-BDF1-B469FFDDAA34}" type="presParOf" srcId="{073B4E0F-7BE6-4AEB-A592-C6BECD16E975}" destId="{267120BE-84F1-4F65-A895-831072E69EE3}" srcOrd="2" destOrd="0" presId="urn:microsoft.com/office/officeart/2005/8/layout/hierarchy2"/>
    <dgm:cxn modelId="{7251522C-57CB-4766-B7B0-1E2811A6DE39}" type="presParOf" srcId="{267120BE-84F1-4F65-A895-831072E69EE3}" destId="{A20E8562-F8F9-4824-AB42-637A78B5986C}" srcOrd="0" destOrd="0" presId="urn:microsoft.com/office/officeart/2005/8/layout/hierarchy2"/>
    <dgm:cxn modelId="{AA836DEC-7C1F-4731-B4A7-402452B2AEFD}" type="presParOf" srcId="{073B4E0F-7BE6-4AEB-A592-C6BECD16E975}" destId="{186FC378-6941-47A1-A582-DCBF2D79588C}" srcOrd="3" destOrd="0" presId="urn:microsoft.com/office/officeart/2005/8/layout/hierarchy2"/>
    <dgm:cxn modelId="{1243C58D-5E19-4180-BEF2-589813EC34C8}" type="presParOf" srcId="{186FC378-6941-47A1-A582-DCBF2D79588C}" destId="{103906B8-D592-4B07-9597-6FCF1970E629}" srcOrd="0" destOrd="0" presId="urn:microsoft.com/office/officeart/2005/8/layout/hierarchy2"/>
    <dgm:cxn modelId="{77A609D4-C54A-48C4-990C-9D3FBF4B7B4D}" type="presParOf" srcId="{186FC378-6941-47A1-A582-DCBF2D79588C}" destId="{56194FEB-277C-4C17-B347-2C160E20155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274E2D1E-20EB-4E87-B104-E212A272D4D8}" type="doc">
      <dgm:prSet loTypeId="urn:microsoft.com/office/officeart/2005/8/layout/list1" loCatId="Inbox" qsTypeId="urn:microsoft.com/office/officeart/2005/8/quickstyle/simple3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29B9D9E-BA40-4B5F-9480-43B68CFDEC65}">
      <dgm:prSet/>
      <dgm:spPr/>
      <dgm:t>
        <a:bodyPr/>
        <a:lstStyle/>
        <a:p>
          <a:r>
            <a:rPr lang="cs-CZ" baseline="0"/>
            <a:t>Obligatorně vždy, pokud má odvolací soud za to, že z provedených důkazů </a:t>
          </a:r>
          <a:r>
            <a:rPr lang="cs-CZ" b="1" baseline="0"/>
            <a:t>lze dospět k jiným skutkovým zjištěním</a:t>
          </a:r>
          <a:endParaRPr lang="en-US"/>
        </a:p>
      </dgm:t>
    </dgm:pt>
    <dgm:pt modelId="{C248FD85-5673-4EAD-88C6-59B04DAB9554}" type="parTrans" cxnId="{729A0F92-983B-4189-BF69-A9CFE441EC09}">
      <dgm:prSet/>
      <dgm:spPr/>
      <dgm:t>
        <a:bodyPr/>
        <a:lstStyle/>
        <a:p>
          <a:endParaRPr lang="en-US"/>
        </a:p>
      </dgm:t>
    </dgm:pt>
    <dgm:pt modelId="{F5AA7AF8-7721-4DC9-BBC8-77F8A8D5C079}" type="sibTrans" cxnId="{729A0F92-983B-4189-BF69-A9CFE441EC09}">
      <dgm:prSet/>
      <dgm:spPr/>
      <dgm:t>
        <a:bodyPr/>
        <a:lstStyle/>
        <a:p>
          <a:endParaRPr lang="en-US"/>
        </a:p>
      </dgm:t>
    </dgm:pt>
    <dgm:pt modelId="{C78A38EC-13E1-4CA3-BC86-8CDCCA081CD7}">
      <dgm:prSet/>
      <dgm:spPr/>
      <dgm:t>
        <a:bodyPr/>
        <a:lstStyle/>
        <a:p>
          <a:r>
            <a:rPr lang="cs-CZ" i="1" baseline="0" dirty="0"/>
            <a:t>např. odvolací soud z výpovědi svědka může vyvodit jiná zjištění, jenom pokud jej vyslechne znovu</a:t>
          </a:r>
          <a:endParaRPr lang="en-US" dirty="0"/>
        </a:p>
      </dgm:t>
    </dgm:pt>
    <dgm:pt modelId="{AE523771-B389-4874-92F8-EBE60A796FEC}" type="parTrans" cxnId="{4CA7CD76-583C-4D5C-A8B3-0986F1CA7662}">
      <dgm:prSet/>
      <dgm:spPr/>
      <dgm:t>
        <a:bodyPr/>
        <a:lstStyle/>
        <a:p>
          <a:endParaRPr lang="en-US"/>
        </a:p>
      </dgm:t>
    </dgm:pt>
    <dgm:pt modelId="{F6EA50D8-8A21-4AD2-B8D2-E42469D9DA8A}" type="sibTrans" cxnId="{4CA7CD76-583C-4D5C-A8B3-0986F1CA7662}">
      <dgm:prSet/>
      <dgm:spPr/>
      <dgm:t>
        <a:bodyPr/>
        <a:lstStyle/>
        <a:p>
          <a:endParaRPr lang="en-US"/>
        </a:p>
      </dgm:t>
    </dgm:pt>
    <dgm:pt modelId="{1996014F-4455-4843-93FA-A2B26A387C66}">
      <dgm:prSet/>
      <dgm:spPr/>
      <dgm:t>
        <a:bodyPr/>
        <a:lstStyle/>
        <a:p>
          <a:r>
            <a:rPr lang="cs-CZ" baseline="0"/>
            <a:t>Jde-li o </a:t>
          </a:r>
          <a:r>
            <a:rPr lang="cs-CZ" b="1" baseline="0"/>
            <a:t>důkazy, které sice soud I. stupně provedl, ale neučinil z nich žádné skutkové zjištění </a:t>
          </a:r>
          <a:endParaRPr lang="en-US"/>
        </a:p>
      </dgm:t>
    </dgm:pt>
    <dgm:pt modelId="{EFCA519B-2A26-42D2-946E-FD81F6D5D172}" type="parTrans" cxnId="{6D629A40-EA37-4F5F-A0AB-3A209F3699AA}">
      <dgm:prSet/>
      <dgm:spPr/>
      <dgm:t>
        <a:bodyPr/>
        <a:lstStyle/>
        <a:p>
          <a:endParaRPr lang="en-US"/>
        </a:p>
      </dgm:t>
    </dgm:pt>
    <dgm:pt modelId="{6DF52332-609E-4556-9D27-1B0054038DBC}" type="sibTrans" cxnId="{6D629A40-EA37-4F5F-A0AB-3A209F3699AA}">
      <dgm:prSet/>
      <dgm:spPr/>
      <dgm:t>
        <a:bodyPr/>
        <a:lstStyle/>
        <a:p>
          <a:endParaRPr lang="en-US"/>
        </a:p>
      </dgm:t>
    </dgm:pt>
    <dgm:pt modelId="{7A1B0A4D-0AFB-4321-A785-5D92F1B6C83F}">
      <dgm:prSet/>
      <dgm:spPr/>
      <dgm:t>
        <a:bodyPr/>
        <a:lstStyle/>
        <a:p>
          <a:r>
            <a:rPr lang="cs-CZ" i="1" baseline="0" dirty="0"/>
            <a:t>např. měl za to, že skutečnosti z nich plynoucí nejsou právně významné</a:t>
          </a:r>
          <a:endParaRPr lang="en-US" dirty="0"/>
        </a:p>
      </dgm:t>
    </dgm:pt>
    <dgm:pt modelId="{3032ACC6-FADD-4A23-A6E5-1E64C085F2AA}" type="parTrans" cxnId="{6CAC18C9-D8A6-45F9-AEB1-7B77258AFB38}">
      <dgm:prSet/>
      <dgm:spPr/>
      <dgm:t>
        <a:bodyPr/>
        <a:lstStyle/>
        <a:p>
          <a:endParaRPr lang="en-US"/>
        </a:p>
      </dgm:t>
    </dgm:pt>
    <dgm:pt modelId="{0091A1E7-B406-4CB8-9648-2198D0C6CACF}" type="sibTrans" cxnId="{6CAC18C9-D8A6-45F9-AEB1-7B77258AFB38}">
      <dgm:prSet/>
      <dgm:spPr/>
      <dgm:t>
        <a:bodyPr/>
        <a:lstStyle/>
        <a:p>
          <a:endParaRPr lang="en-US"/>
        </a:p>
      </dgm:t>
    </dgm:pt>
    <dgm:pt modelId="{CAF8DE4D-A0AE-46EE-BB21-E82598ED6716}">
      <dgm:prSet/>
      <dgm:spPr/>
      <dgm:t>
        <a:bodyPr/>
        <a:lstStyle/>
        <a:p>
          <a:r>
            <a:rPr lang="cs-CZ" i="1" baseline="0"/>
            <a:t>pokud je odvolací soud nezopakuje, nesmí z nich činit skutková zjištění</a:t>
          </a:r>
          <a:endParaRPr lang="en-US"/>
        </a:p>
      </dgm:t>
    </dgm:pt>
    <dgm:pt modelId="{43F63FF3-0431-45A6-8654-6FC27243A423}" type="parTrans" cxnId="{F7199F3F-4DDE-4837-8AC3-012DAF17FBA7}">
      <dgm:prSet/>
      <dgm:spPr/>
      <dgm:t>
        <a:bodyPr/>
        <a:lstStyle/>
        <a:p>
          <a:endParaRPr lang="en-US"/>
        </a:p>
      </dgm:t>
    </dgm:pt>
    <dgm:pt modelId="{7D38AFEC-F6CC-4874-BCF6-D397648C4D9C}" type="sibTrans" cxnId="{F7199F3F-4DDE-4837-8AC3-012DAF17FBA7}">
      <dgm:prSet/>
      <dgm:spPr/>
      <dgm:t>
        <a:bodyPr/>
        <a:lstStyle/>
        <a:p>
          <a:endParaRPr lang="en-US"/>
        </a:p>
      </dgm:t>
    </dgm:pt>
    <dgm:pt modelId="{27291C41-3EAF-4C75-843A-63D202769BED}">
      <dgm:prSet/>
      <dgm:spPr/>
      <dgm:t>
        <a:bodyPr/>
        <a:lstStyle/>
        <a:p>
          <a:r>
            <a:rPr lang="cs-CZ" i="1" baseline="0"/>
            <a:t>obligatorní opakování viz § 213/3 i. f.</a:t>
          </a:r>
          <a:endParaRPr lang="en-US"/>
        </a:p>
      </dgm:t>
    </dgm:pt>
    <dgm:pt modelId="{6AC71686-0EA3-484F-AAA6-D3A52D26E43D}" type="parTrans" cxnId="{5AED4360-AEFA-4D35-906F-C16F605D2935}">
      <dgm:prSet/>
      <dgm:spPr/>
      <dgm:t>
        <a:bodyPr/>
        <a:lstStyle/>
        <a:p>
          <a:endParaRPr lang="en-US"/>
        </a:p>
      </dgm:t>
    </dgm:pt>
    <dgm:pt modelId="{EB3B1A90-723A-4D6B-877C-3B4619066CFE}" type="sibTrans" cxnId="{5AED4360-AEFA-4D35-906F-C16F605D2935}">
      <dgm:prSet/>
      <dgm:spPr/>
      <dgm:t>
        <a:bodyPr/>
        <a:lstStyle/>
        <a:p>
          <a:endParaRPr lang="en-US"/>
        </a:p>
      </dgm:t>
    </dgm:pt>
    <dgm:pt modelId="{73DC96AC-B199-4619-8CDE-60BBD2C1EDAE}">
      <dgm:prSet/>
      <dgm:spPr/>
      <dgm:t>
        <a:bodyPr/>
        <a:lstStyle/>
        <a:p>
          <a:r>
            <a:rPr lang="cs-CZ" baseline="0"/>
            <a:t>Při opakování dokazování provádí dokazování </a:t>
          </a:r>
          <a:r>
            <a:rPr lang="cs-CZ" b="1" baseline="0"/>
            <a:t>vždy sám odvolací soud</a:t>
          </a:r>
          <a:endParaRPr lang="en-US"/>
        </a:p>
      </dgm:t>
    </dgm:pt>
    <dgm:pt modelId="{EDDFADFA-003A-4DCC-9EFE-FA65E8186A61}" type="parTrans" cxnId="{8A4FAB54-1345-4392-946B-6C0A46F3EE8D}">
      <dgm:prSet/>
      <dgm:spPr/>
      <dgm:t>
        <a:bodyPr/>
        <a:lstStyle/>
        <a:p>
          <a:endParaRPr lang="en-US"/>
        </a:p>
      </dgm:t>
    </dgm:pt>
    <dgm:pt modelId="{7E819511-B152-486C-9BD0-88D5D7B8B12F}" type="sibTrans" cxnId="{8A4FAB54-1345-4392-946B-6C0A46F3EE8D}">
      <dgm:prSet/>
      <dgm:spPr/>
      <dgm:t>
        <a:bodyPr/>
        <a:lstStyle/>
        <a:p>
          <a:endParaRPr lang="en-US"/>
        </a:p>
      </dgm:t>
    </dgm:pt>
    <dgm:pt modelId="{15FE8712-9014-46B7-BB69-72A152A97C77}" type="pres">
      <dgm:prSet presAssocID="{274E2D1E-20EB-4E87-B104-E212A272D4D8}" presName="linear" presStyleCnt="0">
        <dgm:presLayoutVars>
          <dgm:dir/>
          <dgm:animLvl val="lvl"/>
          <dgm:resizeHandles val="exact"/>
        </dgm:presLayoutVars>
      </dgm:prSet>
      <dgm:spPr/>
    </dgm:pt>
    <dgm:pt modelId="{4C1CB436-600E-4905-A7AE-29B56F96A9F6}" type="pres">
      <dgm:prSet presAssocID="{529B9D9E-BA40-4B5F-9480-43B68CFDEC65}" presName="parentLin" presStyleCnt="0"/>
      <dgm:spPr/>
    </dgm:pt>
    <dgm:pt modelId="{F1410507-E015-4CCA-9DA5-0ED42B60D473}" type="pres">
      <dgm:prSet presAssocID="{529B9D9E-BA40-4B5F-9480-43B68CFDEC65}" presName="parentLeftMargin" presStyleLbl="node1" presStyleIdx="0" presStyleCnt="3"/>
      <dgm:spPr/>
    </dgm:pt>
    <dgm:pt modelId="{18D650DE-BEC7-4199-91E8-857C38764914}" type="pres">
      <dgm:prSet presAssocID="{529B9D9E-BA40-4B5F-9480-43B68CFDEC6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D85ABAD-93C2-46EE-9FAB-595C7BF954D8}" type="pres">
      <dgm:prSet presAssocID="{529B9D9E-BA40-4B5F-9480-43B68CFDEC65}" presName="negativeSpace" presStyleCnt="0"/>
      <dgm:spPr/>
    </dgm:pt>
    <dgm:pt modelId="{A6910408-50E3-459C-939B-F874F3ABD1DF}" type="pres">
      <dgm:prSet presAssocID="{529B9D9E-BA40-4B5F-9480-43B68CFDEC65}" presName="childText" presStyleLbl="conFgAcc1" presStyleIdx="0" presStyleCnt="3">
        <dgm:presLayoutVars>
          <dgm:bulletEnabled val="1"/>
        </dgm:presLayoutVars>
      </dgm:prSet>
      <dgm:spPr/>
    </dgm:pt>
    <dgm:pt modelId="{F2645D5D-1EBE-4BEF-884E-8F8E8897E447}" type="pres">
      <dgm:prSet presAssocID="{F5AA7AF8-7721-4DC9-BBC8-77F8A8D5C079}" presName="spaceBetweenRectangles" presStyleCnt="0"/>
      <dgm:spPr/>
    </dgm:pt>
    <dgm:pt modelId="{3365228F-32B5-44C6-BCC6-9E2855F2F8AA}" type="pres">
      <dgm:prSet presAssocID="{1996014F-4455-4843-93FA-A2B26A387C66}" presName="parentLin" presStyleCnt="0"/>
      <dgm:spPr/>
    </dgm:pt>
    <dgm:pt modelId="{63E8E8F9-462E-4347-A62F-5680235C07F4}" type="pres">
      <dgm:prSet presAssocID="{1996014F-4455-4843-93FA-A2B26A387C66}" presName="parentLeftMargin" presStyleLbl="node1" presStyleIdx="0" presStyleCnt="3"/>
      <dgm:spPr/>
    </dgm:pt>
    <dgm:pt modelId="{BB924320-5793-4072-B131-744DCD70813A}" type="pres">
      <dgm:prSet presAssocID="{1996014F-4455-4843-93FA-A2B26A387C6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76F730D-E94A-43AD-8F68-B4C00D4388A4}" type="pres">
      <dgm:prSet presAssocID="{1996014F-4455-4843-93FA-A2B26A387C66}" presName="negativeSpace" presStyleCnt="0"/>
      <dgm:spPr/>
    </dgm:pt>
    <dgm:pt modelId="{25F87CAF-E80A-4DD4-880F-694503ACDCC4}" type="pres">
      <dgm:prSet presAssocID="{1996014F-4455-4843-93FA-A2B26A387C66}" presName="childText" presStyleLbl="conFgAcc1" presStyleIdx="1" presStyleCnt="3">
        <dgm:presLayoutVars>
          <dgm:bulletEnabled val="1"/>
        </dgm:presLayoutVars>
      </dgm:prSet>
      <dgm:spPr/>
    </dgm:pt>
    <dgm:pt modelId="{83F1A5F4-784E-48E4-9DF0-A83C087EFB68}" type="pres">
      <dgm:prSet presAssocID="{6DF52332-609E-4556-9D27-1B0054038DBC}" presName="spaceBetweenRectangles" presStyleCnt="0"/>
      <dgm:spPr/>
    </dgm:pt>
    <dgm:pt modelId="{64288189-A53C-4813-9B7F-D870839C7BD3}" type="pres">
      <dgm:prSet presAssocID="{73DC96AC-B199-4619-8CDE-60BBD2C1EDAE}" presName="parentLin" presStyleCnt="0"/>
      <dgm:spPr/>
    </dgm:pt>
    <dgm:pt modelId="{95E5C682-2E7E-4149-85F8-FDB46519C1AA}" type="pres">
      <dgm:prSet presAssocID="{73DC96AC-B199-4619-8CDE-60BBD2C1EDAE}" presName="parentLeftMargin" presStyleLbl="node1" presStyleIdx="1" presStyleCnt="3"/>
      <dgm:spPr/>
    </dgm:pt>
    <dgm:pt modelId="{3C619C14-7495-4ABE-8939-E61F5EF08B65}" type="pres">
      <dgm:prSet presAssocID="{73DC96AC-B199-4619-8CDE-60BBD2C1EDAE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DD05C455-DEBF-41D6-9308-DFD94287590B}" type="pres">
      <dgm:prSet presAssocID="{73DC96AC-B199-4619-8CDE-60BBD2C1EDAE}" presName="negativeSpace" presStyleCnt="0"/>
      <dgm:spPr/>
    </dgm:pt>
    <dgm:pt modelId="{DE5625ED-E5A5-4434-AE00-BDA395709967}" type="pres">
      <dgm:prSet presAssocID="{73DC96AC-B199-4619-8CDE-60BBD2C1EDAE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16F1811-8F51-4EB9-BB26-BA2BADEDCAC8}" type="presOf" srcId="{274E2D1E-20EB-4E87-B104-E212A272D4D8}" destId="{15FE8712-9014-46B7-BB69-72A152A97C77}" srcOrd="0" destOrd="0" presId="urn:microsoft.com/office/officeart/2005/8/layout/list1"/>
    <dgm:cxn modelId="{F7199F3F-4DDE-4837-8AC3-012DAF17FBA7}" srcId="{1996014F-4455-4843-93FA-A2B26A387C66}" destId="{CAF8DE4D-A0AE-46EE-BB21-E82598ED6716}" srcOrd="1" destOrd="0" parTransId="{43F63FF3-0431-45A6-8654-6FC27243A423}" sibTransId="{7D38AFEC-F6CC-4874-BCF6-D397648C4D9C}"/>
    <dgm:cxn modelId="{6D629A40-EA37-4F5F-A0AB-3A209F3699AA}" srcId="{274E2D1E-20EB-4E87-B104-E212A272D4D8}" destId="{1996014F-4455-4843-93FA-A2B26A387C66}" srcOrd="1" destOrd="0" parTransId="{EFCA519B-2A26-42D2-946E-FD81F6D5D172}" sibTransId="{6DF52332-609E-4556-9D27-1B0054038DBC}"/>
    <dgm:cxn modelId="{5AED4360-AEFA-4D35-906F-C16F605D2935}" srcId="{1996014F-4455-4843-93FA-A2B26A387C66}" destId="{27291C41-3EAF-4C75-843A-63D202769BED}" srcOrd="2" destOrd="0" parTransId="{6AC71686-0EA3-484F-AAA6-D3A52D26E43D}" sibTransId="{EB3B1A90-723A-4D6B-877C-3B4619066CFE}"/>
    <dgm:cxn modelId="{5CF30445-6F50-4D1C-86A3-1527549D7620}" type="presOf" srcId="{1996014F-4455-4843-93FA-A2B26A387C66}" destId="{BB924320-5793-4072-B131-744DCD70813A}" srcOrd="1" destOrd="0" presId="urn:microsoft.com/office/officeart/2005/8/layout/list1"/>
    <dgm:cxn modelId="{4660F249-A46D-42C7-8E2F-02F369DFA395}" type="presOf" srcId="{C78A38EC-13E1-4CA3-BC86-8CDCCA081CD7}" destId="{A6910408-50E3-459C-939B-F874F3ABD1DF}" srcOrd="0" destOrd="0" presId="urn:microsoft.com/office/officeart/2005/8/layout/list1"/>
    <dgm:cxn modelId="{8A4FAB54-1345-4392-946B-6C0A46F3EE8D}" srcId="{274E2D1E-20EB-4E87-B104-E212A272D4D8}" destId="{73DC96AC-B199-4619-8CDE-60BBD2C1EDAE}" srcOrd="2" destOrd="0" parTransId="{EDDFADFA-003A-4DCC-9EFE-FA65E8186A61}" sibTransId="{7E819511-B152-486C-9BD0-88D5D7B8B12F}"/>
    <dgm:cxn modelId="{4CA7CD76-583C-4D5C-A8B3-0986F1CA7662}" srcId="{529B9D9E-BA40-4B5F-9480-43B68CFDEC65}" destId="{C78A38EC-13E1-4CA3-BC86-8CDCCA081CD7}" srcOrd="0" destOrd="0" parTransId="{AE523771-B389-4874-92F8-EBE60A796FEC}" sibTransId="{F6EA50D8-8A21-4AD2-B8D2-E42469D9DA8A}"/>
    <dgm:cxn modelId="{499A845A-1309-4B6E-9273-1B4450F200BA}" type="presOf" srcId="{27291C41-3EAF-4C75-843A-63D202769BED}" destId="{25F87CAF-E80A-4DD4-880F-694503ACDCC4}" srcOrd="0" destOrd="2" presId="urn:microsoft.com/office/officeart/2005/8/layout/list1"/>
    <dgm:cxn modelId="{9211E67A-1FC2-4D32-BED0-AC4AF8D80210}" type="presOf" srcId="{CAF8DE4D-A0AE-46EE-BB21-E82598ED6716}" destId="{25F87CAF-E80A-4DD4-880F-694503ACDCC4}" srcOrd="0" destOrd="1" presId="urn:microsoft.com/office/officeart/2005/8/layout/list1"/>
    <dgm:cxn modelId="{729A0F92-983B-4189-BF69-A9CFE441EC09}" srcId="{274E2D1E-20EB-4E87-B104-E212A272D4D8}" destId="{529B9D9E-BA40-4B5F-9480-43B68CFDEC65}" srcOrd="0" destOrd="0" parTransId="{C248FD85-5673-4EAD-88C6-59B04DAB9554}" sibTransId="{F5AA7AF8-7721-4DC9-BBC8-77F8A8D5C079}"/>
    <dgm:cxn modelId="{2730FBBA-B1F5-4353-848D-0DDB9EECF3AA}" type="presOf" srcId="{73DC96AC-B199-4619-8CDE-60BBD2C1EDAE}" destId="{3C619C14-7495-4ABE-8939-E61F5EF08B65}" srcOrd="1" destOrd="0" presId="urn:microsoft.com/office/officeart/2005/8/layout/list1"/>
    <dgm:cxn modelId="{6CAC18C9-D8A6-45F9-AEB1-7B77258AFB38}" srcId="{1996014F-4455-4843-93FA-A2B26A387C66}" destId="{7A1B0A4D-0AFB-4321-A785-5D92F1B6C83F}" srcOrd="0" destOrd="0" parTransId="{3032ACC6-FADD-4A23-A6E5-1E64C085F2AA}" sibTransId="{0091A1E7-B406-4CB8-9648-2198D0C6CACF}"/>
    <dgm:cxn modelId="{59E22ACB-9A62-42F1-ACB0-77F8CF9B8953}" type="presOf" srcId="{529B9D9E-BA40-4B5F-9480-43B68CFDEC65}" destId="{18D650DE-BEC7-4199-91E8-857C38764914}" srcOrd="1" destOrd="0" presId="urn:microsoft.com/office/officeart/2005/8/layout/list1"/>
    <dgm:cxn modelId="{5BDC10CE-7AA6-4ADE-A991-050DA5465283}" type="presOf" srcId="{1996014F-4455-4843-93FA-A2B26A387C66}" destId="{63E8E8F9-462E-4347-A62F-5680235C07F4}" srcOrd="0" destOrd="0" presId="urn:microsoft.com/office/officeart/2005/8/layout/list1"/>
    <dgm:cxn modelId="{C8D45CDE-F09E-42F5-8FE7-F29B2DCAF1A9}" type="presOf" srcId="{7A1B0A4D-0AFB-4321-A785-5D92F1B6C83F}" destId="{25F87CAF-E80A-4DD4-880F-694503ACDCC4}" srcOrd="0" destOrd="0" presId="urn:microsoft.com/office/officeart/2005/8/layout/list1"/>
    <dgm:cxn modelId="{224758ED-DC62-46C3-9777-153A6573A9DE}" type="presOf" srcId="{73DC96AC-B199-4619-8CDE-60BBD2C1EDAE}" destId="{95E5C682-2E7E-4149-85F8-FDB46519C1AA}" srcOrd="0" destOrd="0" presId="urn:microsoft.com/office/officeart/2005/8/layout/list1"/>
    <dgm:cxn modelId="{761E6FF9-B85D-4CC3-9F28-AD2E66962B41}" type="presOf" srcId="{529B9D9E-BA40-4B5F-9480-43B68CFDEC65}" destId="{F1410507-E015-4CCA-9DA5-0ED42B60D473}" srcOrd="0" destOrd="0" presId="urn:microsoft.com/office/officeart/2005/8/layout/list1"/>
    <dgm:cxn modelId="{3A32F435-6D2E-4FCD-B6CE-032726FDD95F}" type="presParOf" srcId="{15FE8712-9014-46B7-BB69-72A152A97C77}" destId="{4C1CB436-600E-4905-A7AE-29B56F96A9F6}" srcOrd="0" destOrd="0" presId="urn:microsoft.com/office/officeart/2005/8/layout/list1"/>
    <dgm:cxn modelId="{2CFF49A4-A026-4875-8346-DB64F8BFC236}" type="presParOf" srcId="{4C1CB436-600E-4905-A7AE-29B56F96A9F6}" destId="{F1410507-E015-4CCA-9DA5-0ED42B60D473}" srcOrd="0" destOrd="0" presId="urn:microsoft.com/office/officeart/2005/8/layout/list1"/>
    <dgm:cxn modelId="{8F5946C9-30B0-4A36-BDBE-CF913FDA6DD5}" type="presParOf" srcId="{4C1CB436-600E-4905-A7AE-29B56F96A9F6}" destId="{18D650DE-BEC7-4199-91E8-857C38764914}" srcOrd="1" destOrd="0" presId="urn:microsoft.com/office/officeart/2005/8/layout/list1"/>
    <dgm:cxn modelId="{14601005-ABE9-4854-9975-13C3C496D91A}" type="presParOf" srcId="{15FE8712-9014-46B7-BB69-72A152A97C77}" destId="{BD85ABAD-93C2-46EE-9FAB-595C7BF954D8}" srcOrd="1" destOrd="0" presId="urn:microsoft.com/office/officeart/2005/8/layout/list1"/>
    <dgm:cxn modelId="{7E7C11A3-EEE9-4914-8905-589802B2B6F8}" type="presParOf" srcId="{15FE8712-9014-46B7-BB69-72A152A97C77}" destId="{A6910408-50E3-459C-939B-F874F3ABD1DF}" srcOrd="2" destOrd="0" presId="urn:microsoft.com/office/officeart/2005/8/layout/list1"/>
    <dgm:cxn modelId="{6CD5CB44-0DE4-4FCA-90BB-C7CC5C4F8375}" type="presParOf" srcId="{15FE8712-9014-46B7-BB69-72A152A97C77}" destId="{F2645D5D-1EBE-4BEF-884E-8F8E8897E447}" srcOrd="3" destOrd="0" presId="urn:microsoft.com/office/officeart/2005/8/layout/list1"/>
    <dgm:cxn modelId="{223D10CA-F7EF-440D-82CF-8DB48EFD2E49}" type="presParOf" srcId="{15FE8712-9014-46B7-BB69-72A152A97C77}" destId="{3365228F-32B5-44C6-BCC6-9E2855F2F8AA}" srcOrd="4" destOrd="0" presId="urn:microsoft.com/office/officeart/2005/8/layout/list1"/>
    <dgm:cxn modelId="{59E89681-4E85-4D4A-AB97-B5237482C486}" type="presParOf" srcId="{3365228F-32B5-44C6-BCC6-9E2855F2F8AA}" destId="{63E8E8F9-462E-4347-A62F-5680235C07F4}" srcOrd="0" destOrd="0" presId="urn:microsoft.com/office/officeart/2005/8/layout/list1"/>
    <dgm:cxn modelId="{8619FF7B-2DEE-4BA8-A2E6-1F6956BD92FA}" type="presParOf" srcId="{3365228F-32B5-44C6-BCC6-9E2855F2F8AA}" destId="{BB924320-5793-4072-B131-744DCD70813A}" srcOrd="1" destOrd="0" presId="urn:microsoft.com/office/officeart/2005/8/layout/list1"/>
    <dgm:cxn modelId="{99FE4338-6483-428B-B475-E057BDDBA4DB}" type="presParOf" srcId="{15FE8712-9014-46B7-BB69-72A152A97C77}" destId="{C76F730D-E94A-43AD-8F68-B4C00D4388A4}" srcOrd="5" destOrd="0" presId="urn:microsoft.com/office/officeart/2005/8/layout/list1"/>
    <dgm:cxn modelId="{B38D5D4B-4378-4B84-B97E-947D2610F9BF}" type="presParOf" srcId="{15FE8712-9014-46B7-BB69-72A152A97C77}" destId="{25F87CAF-E80A-4DD4-880F-694503ACDCC4}" srcOrd="6" destOrd="0" presId="urn:microsoft.com/office/officeart/2005/8/layout/list1"/>
    <dgm:cxn modelId="{7F959A6E-50C7-43E1-B44A-BC25FB0683C8}" type="presParOf" srcId="{15FE8712-9014-46B7-BB69-72A152A97C77}" destId="{83F1A5F4-784E-48E4-9DF0-A83C087EFB68}" srcOrd="7" destOrd="0" presId="urn:microsoft.com/office/officeart/2005/8/layout/list1"/>
    <dgm:cxn modelId="{808B3B0E-8D30-4953-9C56-31B6DBDC6285}" type="presParOf" srcId="{15FE8712-9014-46B7-BB69-72A152A97C77}" destId="{64288189-A53C-4813-9B7F-D870839C7BD3}" srcOrd="8" destOrd="0" presId="urn:microsoft.com/office/officeart/2005/8/layout/list1"/>
    <dgm:cxn modelId="{ACC35973-CAC5-449C-9241-6295CD0F3A92}" type="presParOf" srcId="{64288189-A53C-4813-9B7F-D870839C7BD3}" destId="{95E5C682-2E7E-4149-85F8-FDB46519C1AA}" srcOrd="0" destOrd="0" presId="urn:microsoft.com/office/officeart/2005/8/layout/list1"/>
    <dgm:cxn modelId="{A6E33F87-A3F0-45B0-8CF1-70672C6EACCE}" type="presParOf" srcId="{64288189-A53C-4813-9B7F-D870839C7BD3}" destId="{3C619C14-7495-4ABE-8939-E61F5EF08B65}" srcOrd="1" destOrd="0" presId="urn:microsoft.com/office/officeart/2005/8/layout/list1"/>
    <dgm:cxn modelId="{BAB00A6A-A45B-49FB-8748-1155FDC1DBA2}" type="presParOf" srcId="{15FE8712-9014-46B7-BB69-72A152A97C77}" destId="{DD05C455-DEBF-41D6-9308-DFD94287590B}" srcOrd="9" destOrd="0" presId="urn:microsoft.com/office/officeart/2005/8/layout/list1"/>
    <dgm:cxn modelId="{B5886C96-7551-4DB7-9696-9B98FB0137A3}" type="presParOf" srcId="{15FE8712-9014-46B7-BB69-72A152A97C77}" destId="{DE5625ED-E5A5-4434-AE00-BDA39570996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B49E53E8-CF10-4F63-A94C-E0AE1376F750}" type="doc">
      <dgm:prSet loTypeId="urn:microsoft.com/office/officeart/2005/8/layout/list1" loCatId="Inbox" qsTypeId="urn:microsoft.com/office/officeart/2005/8/quickstyle/simple5" qsCatId="simple" csTypeId="urn:microsoft.com/office/officeart/2005/8/colors/colorful4" csCatId="colorful"/>
      <dgm:spPr/>
      <dgm:t>
        <a:bodyPr/>
        <a:lstStyle/>
        <a:p>
          <a:endParaRPr lang="en-US"/>
        </a:p>
      </dgm:t>
    </dgm:pt>
    <dgm:pt modelId="{4CF89DCF-AF02-421C-B9E4-293116C8E01D}">
      <dgm:prSet/>
      <dgm:spPr/>
      <dgm:t>
        <a:bodyPr/>
        <a:lstStyle/>
        <a:p>
          <a:r>
            <a:rPr lang="cs-CZ" baseline="0"/>
            <a:t>O </a:t>
          </a:r>
          <a:r>
            <a:rPr lang="cs-CZ" b="1" baseline="0"/>
            <a:t>účastníky navržené důkazy</a:t>
          </a:r>
          <a:r>
            <a:rPr lang="cs-CZ" baseline="0"/>
            <a:t>, které nebyly dosud provedeny</a:t>
          </a:r>
          <a:endParaRPr lang="en-US"/>
        </a:p>
      </dgm:t>
    </dgm:pt>
    <dgm:pt modelId="{FD6EC6D2-1A99-430E-A5C8-4FE7A8DC783F}" type="parTrans" cxnId="{9CECE1FC-222C-4657-B53E-E73321F3D3A1}">
      <dgm:prSet/>
      <dgm:spPr/>
      <dgm:t>
        <a:bodyPr/>
        <a:lstStyle/>
        <a:p>
          <a:endParaRPr lang="en-US"/>
        </a:p>
      </dgm:t>
    </dgm:pt>
    <dgm:pt modelId="{75E27D9C-5356-431D-A3C3-96070CC8F5AF}" type="sibTrans" cxnId="{9CECE1FC-222C-4657-B53E-E73321F3D3A1}">
      <dgm:prSet/>
      <dgm:spPr/>
      <dgm:t>
        <a:bodyPr/>
        <a:lstStyle/>
        <a:p>
          <a:endParaRPr lang="en-US"/>
        </a:p>
      </dgm:t>
    </dgm:pt>
    <dgm:pt modelId="{6BF8A459-6010-44D2-A522-FCE807DA0E96}">
      <dgm:prSet/>
      <dgm:spPr/>
      <dgm:t>
        <a:bodyPr/>
        <a:lstStyle/>
        <a:p>
          <a:r>
            <a:rPr lang="cs-CZ" i="1" baseline="0"/>
            <a:t>důkazy navržené, ale neprovedené v I. stupni</a:t>
          </a:r>
          <a:endParaRPr lang="en-US"/>
        </a:p>
      </dgm:t>
    </dgm:pt>
    <dgm:pt modelId="{4419ACFD-9741-48D8-AD07-0C49242F96D0}" type="parTrans" cxnId="{090B7E58-7462-4A72-933B-D6ECCD603982}">
      <dgm:prSet/>
      <dgm:spPr/>
      <dgm:t>
        <a:bodyPr/>
        <a:lstStyle/>
        <a:p>
          <a:endParaRPr lang="en-US"/>
        </a:p>
      </dgm:t>
    </dgm:pt>
    <dgm:pt modelId="{1589EC02-2BAF-4EEE-A190-F537FF7EFFC4}" type="sibTrans" cxnId="{090B7E58-7462-4A72-933B-D6ECCD603982}">
      <dgm:prSet/>
      <dgm:spPr/>
      <dgm:t>
        <a:bodyPr/>
        <a:lstStyle/>
        <a:p>
          <a:endParaRPr lang="en-US"/>
        </a:p>
      </dgm:t>
    </dgm:pt>
    <dgm:pt modelId="{D4621FB6-728A-4035-A512-1BB067A2B48E}">
      <dgm:prSet/>
      <dgm:spPr/>
      <dgm:t>
        <a:bodyPr/>
        <a:lstStyle/>
        <a:p>
          <a:r>
            <a:rPr lang="cs-CZ" i="1" baseline="0"/>
            <a:t>důkazy navržené až v odvolacím řízení</a:t>
          </a:r>
          <a:endParaRPr lang="en-US"/>
        </a:p>
      </dgm:t>
    </dgm:pt>
    <dgm:pt modelId="{A69E1B9E-3644-4733-B4BD-184E71A1DA35}" type="parTrans" cxnId="{0AB1D38B-7485-478B-926C-64BE4DEDF9F7}">
      <dgm:prSet/>
      <dgm:spPr/>
      <dgm:t>
        <a:bodyPr/>
        <a:lstStyle/>
        <a:p>
          <a:endParaRPr lang="en-US"/>
        </a:p>
      </dgm:t>
    </dgm:pt>
    <dgm:pt modelId="{2AAEF247-7C9E-4EAE-982D-0A187C2DF5A9}" type="sibTrans" cxnId="{0AB1D38B-7485-478B-926C-64BE4DEDF9F7}">
      <dgm:prSet/>
      <dgm:spPr/>
      <dgm:t>
        <a:bodyPr/>
        <a:lstStyle/>
        <a:p>
          <a:endParaRPr lang="en-US"/>
        </a:p>
      </dgm:t>
    </dgm:pt>
    <dgm:pt modelId="{747AEDA1-0348-4ABC-8655-6EB05A8A8950}">
      <dgm:prSet/>
      <dgm:spPr/>
      <dgm:t>
        <a:bodyPr/>
        <a:lstStyle/>
        <a:p>
          <a:r>
            <a:rPr lang="cs-CZ" i="1" baseline="0"/>
            <a:t>limity:</a:t>
          </a:r>
          <a:endParaRPr lang="en-US"/>
        </a:p>
      </dgm:t>
    </dgm:pt>
    <dgm:pt modelId="{94B035E2-9936-4A56-9F06-1EE124896ADD}" type="parTrans" cxnId="{D863E13C-07D7-4B16-8562-4A0C7454372F}">
      <dgm:prSet/>
      <dgm:spPr/>
      <dgm:t>
        <a:bodyPr/>
        <a:lstStyle/>
        <a:p>
          <a:endParaRPr lang="en-US"/>
        </a:p>
      </dgm:t>
    </dgm:pt>
    <dgm:pt modelId="{D381A552-2409-4919-ACCE-CE8FB4A7C839}" type="sibTrans" cxnId="{D863E13C-07D7-4B16-8562-4A0C7454372F}">
      <dgm:prSet/>
      <dgm:spPr/>
      <dgm:t>
        <a:bodyPr/>
        <a:lstStyle/>
        <a:p>
          <a:endParaRPr lang="en-US"/>
        </a:p>
      </dgm:t>
    </dgm:pt>
    <dgm:pt modelId="{106CFFCD-40AA-4458-B491-7D5DCFCC7FD3}">
      <dgm:prSet/>
      <dgm:spPr/>
      <dgm:t>
        <a:bodyPr/>
        <a:lstStyle/>
        <a:p>
          <a:r>
            <a:rPr lang="cs-CZ" baseline="0"/>
            <a:t>nesmí být porušen § 118b, § 205a a § 211a</a:t>
          </a:r>
          <a:endParaRPr lang="en-US"/>
        </a:p>
      </dgm:t>
    </dgm:pt>
    <dgm:pt modelId="{9590EA96-F77C-4733-8128-022B80FB7D31}" type="parTrans" cxnId="{7B209C77-BC3D-4C43-8095-4708E6E2261B}">
      <dgm:prSet/>
      <dgm:spPr/>
      <dgm:t>
        <a:bodyPr/>
        <a:lstStyle/>
        <a:p>
          <a:endParaRPr lang="en-US"/>
        </a:p>
      </dgm:t>
    </dgm:pt>
    <dgm:pt modelId="{5C84C9E4-EB7B-4B27-8430-433595A52095}" type="sibTrans" cxnId="{7B209C77-BC3D-4C43-8095-4708E6E2261B}">
      <dgm:prSet/>
      <dgm:spPr/>
      <dgm:t>
        <a:bodyPr/>
        <a:lstStyle/>
        <a:p>
          <a:endParaRPr lang="en-US"/>
        </a:p>
      </dgm:t>
    </dgm:pt>
    <dgm:pt modelId="{82A8EF41-2E70-48EE-AB43-4D33F3F1BE91}">
      <dgm:prSet/>
      <dgm:spPr/>
      <dgm:t>
        <a:bodyPr/>
        <a:lstStyle/>
        <a:p>
          <a:r>
            <a:rPr lang="cs-CZ" baseline="0" dirty="0"/>
            <a:t>nemá jít o rozsáhlé doplnění dokazování ke skutečnosti, k níž v prvním stupni bylo dokazování zcela nedostatečné nebo vůbec žádné</a:t>
          </a:r>
          <a:endParaRPr lang="en-US" dirty="0"/>
        </a:p>
      </dgm:t>
    </dgm:pt>
    <dgm:pt modelId="{114F4B79-836A-4AF7-88C5-04DDC5521444}" type="parTrans" cxnId="{9644E7F4-9702-497E-BCFF-6DA443132116}">
      <dgm:prSet/>
      <dgm:spPr/>
      <dgm:t>
        <a:bodyPr/>
        <a:lstStyle/>
        <a:p>
          <a:endParaRPr lang="en-US"/>
        </a:p>
      </dgm:t>
    </dgm:pt>
    <dgm:pt modelId="{05B49979-525A-437E-9D22-CACEAF515D29}" type="sibTrans" cxnId="{9644E7F4-9702-497E-BCFF-6DA443132116}">
      <dgm:prSet/>
      <dgm:spPr/>
      <dgm:t>
        <a:bodyPr/>
        <a:lstStyle/>
        <a:p>
          <a:endParaRPr lang="en-US"/>
        </a:p>
      </dgm:t>
    </dgm:pt>
    <dgm:pt modelId="{9EF97881-2305-475E-8BB7-9985942AD2EE}">
      <dgm:prSet/>
      <dgm:spPr/>
      <dgm:t>
        <a:bodyPr/>
        <a:lstStyle/>
        <a:p>
          <a:r>
            <a:rPr lang="cs-CZ" i="1" baseline="0"/>
            <a:t>dokazování doplní odvolací soud, soud I. stupně nebo soud dožádaný (x zásada přímosti)</a:t>
          </a:r>
          <a:endParaRPr lang="en-US"/>
        </a:p>
      </dgm:t>
    </dgm:pt>
    <dgm:pt modelId="{464FCC85-E24A-4DE1-A2D1-1F8DAB719859}" type="parTrans" cxnId="{A07AA44F-F5F8-4628-907B-1B00AC9CF43A}">
      <dgm:prSet/>
      <dgm:spPr/>
      <dgm:t>
        <a:bodyPr/>
        <a:lstStyle/>
        <a:p>
          <a:endParaRPr lang="en-US"/>
        </a:p>
      </dgm:t>
    </dgm:pt>
    <dgm:pt modelId="{7EB15F55-C6D5-4021-8696-4DCFE7D269A3}" type="sibTrans" cxnId="{A07AA44F-F5F8-4628-907B-1B00AC9CF43A}">
      <dgm:prSet/>
      <dgm:spPr/>
      <dgm:t>
        <a:bodyPr/>
        <a:lstStyle/>
        <a:p>
          <a:endParaRPr lang="en-US"/>
        </a:p>
      </dgm:t>
    </dgm:pt>
    <dgm:pt modelId="{30C1D5F2-1E4B-4D91-ADD0-A023CA3E5999}">
      <dgm:prSet/>
      <dgm:spPr/>
      <dgm:t>
        <a:bodyPr/>
        <a:lstStyle/>
        <a:p>
          <a:r>
            <a:rPr lang="cs-CZ" baseline="0"/>
            <a:t>O </a:t>
          </a:r>
          <a:r>
            <a:rPr lang="cs-CZ" b="1" baseline="0"/>
            <a:t>účastníky nenavržené důkazy</a:t>
          </a:r>
          <a:endParaRPr lang="en-US"/>
        </a:p>
      </dgm:t>
    </dgm:pt>
    <dgm:pt modelId="{916553C3-82AB-4581-935B-3A58DAC414C4}" type="parTrans" cxnId="{8CDC7763-B466-440D-86A8-B13DEBCD51F1}">
      <dgm:prSet/>
      <dgm:spPr/>
      <dgm:t>
        <a:bodyPr/>
        <a:lstStyle/>
        <a:p>
          <a:endParaRPr lang="en-US"/>
        </a:p>
      </dgm:t>
    </dgm:pt>
    <dgm:pt modelId="{81B2FEB7-D8DF-4607-A8A4-AE5BAE392F4D}" type="sibTrans" cxnId="{8CDC7763-B466-440D-86A8-B13DEBCD51F1}">
      <dgm:prSet/>
      <dgm:spPr/>
      <dgm:t>
        <a:bodyPr/>
        <a:lstStyle/>
        <a:p>
          <a:endParaRPr lang="en-US"/>
        </a:p>
      </dgm:t>
    </dgm:pt>
    <dgm:pt modelId="{2445B4D5-7523-4D08-B043-2015FE3F082B}">
      <dgm:prSet/>
      <dgm:spPr/>
      <dgm:t>
        <a:bodyPr/>
        <a:lstStyle/>
        <a:p>
          <a:r>
            <a:rPr lang="cs-CZ" i="1" baseline="0"/>
            <a:t>lze podle § 120/2</a:t>
          </a:r>
          <a:endParaRPr lang="en-US"/>
        </a:p>
      </dgm:t>
    </dgm:pt>
    <dgm:pt modelId="{60896ED9-A845-4DF0-94FA-467FB6AB02D7}" type="parTrans" cxnId="{F1494009-0123-411C-921F-5CE035CFBED5}">
      <dgm:prSet/>
      <dgm:spPr/>
      <dgm:t>
        <a:bodyPr/>
        <a:lstStyle/>
        <a:p>
          <a:endParaRPr lang="en-US"/>
        </a:p>
      </dgm:t>
    </dgm:pt>
    <dgm:pt modelId="{989656B8-51BC-4167-A5D5-110804D83D78}" type="sibTrans" cxnId="{F1494009-0123-411C-921F-5CE035CFBED5}">
      <dgm:prSet/>
      <dgm:spPr/>
      <dgm:t>
        <a:bodyPr/>
        <a:lstStyle/>
        <a:p>
          <a:endParaRPr lang="en-US"/>
        </a:p>
      </dgm:t>
    </dgm:pt>
    <dgm:pt modelId="{9663DACC-13AD-4829-BB3D-A1CFEA12F814}">
      <dgm:prSet/>
      <dgm:spPr/>
      <dgm:t>
        <a:bodyPr/>
        <a:lstStyle/>
        <a:p>
          <a:r>
            <a:rPr lang="cs-CZ" i="1" baseline="0"/>
            <a:t>dokazování může doplnit jenom odvolací soud</a:t>
          </a:r>
          <a:endParaRPr lang="en-US"/>
        </a:p>
      </dgm:t>
    </dgm:pt>
    <dgm:pt modelId="{41776FC5-62DC-4270-8196-36BA618058D6}" type="parTrans" cxnId="{0F9FCCE6-D342-4913-BF6C-EF10A93C20F7}">
      <dgm:prSet/>
      <dgm:spPr/>
      <dgm:t>
        <a:bodyPr/>
        <a:lstStyle/>
        <a:p>
          <a:endParaRPr lang="en-US"/>
        </a:p>
      </dgm:t>
    </dgm:pt>
    <dgm:pt modelId="{60439E5A-21F0-4EC8-A578-7C705024436A}" type="sibTrans" cxnId="{0F9FCCE6-D342-4913-BF6C-EF10A93C20F7}">
      <dgm:prSet/>
      <dgm:spPr/>
      <dgm:t>
        <a:bodyPr/>
        <a:lstStyle/>
        <a:p>
          <a:endParaRPr lang="en-US"/>
        </a:p>
      </dgm:t>
    </dgm:pt>
    <dgm:pt modelId="{A42EFD7D-923F-4CA6-8ED0-0E8DC924C25A}" type="pres">
      <dgm:prSet presAssocID="{B49E53E8-CF10-4F63-A94C-E0AE1376F750}" presName="linear" presStyleCnt="0">
        <dgm:presLayoutVars>
          <dgm:dir/>
          <dgm:animLvl val="lvl"/>
          <dgm:resizeHandles val="exact"/>
        </dgm:presLayoutVars>
      </dgm:prSet>
      <dgm:spPr/>
    </dgm:pt>
    <dgm:pt modelId="{1C35F08D-B190-4553-B86F-4EDE28E6EC6A}" type="pres">
      <dgm:prSet presAssocID="{4CF89DCF-AF02-421C-B9E4-293116C8E01D}" presName="parentLin" presStyleCnt="0"/>
      <dgm:spPr/>
    </dgm:pt>
    <dgm:pt modelId="{5DB0DCAC-87B9-4CFC-9E34-77F6F1E8ED41}" type="pres">
      <dgm:prSet presAssocID="{4CF89DCF-AF02-421C-B9E4-293116C8E01D}" presName="parentLeftMargin" presStyleLbl="node1" presStyleIdx="0" presStyleCnt="2"/>
      <dgm:spPr/>
    </dgm:pt>
    <dgm:pt modelId="{B1A575D2-FF71-4BD4-81AD-8E67E722800E}" type="pres">
      <dgm:prSet presAssocID="{4CF89DCF-AF02-421C-B9E4-293116C8E01D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874A983-1DCA-4F6A-9021-0E87A6AA8446}" type="pres">
      <dgm:prSet presAssocID="{4CF89DCF-AF02-421C-B9E4-293116C8E01D}" presName="negativeSpace" presStyleCnt="0"/>
      <dgm:spPr/>
    </dgm:pt>
    <dgm:pt modelId="{B5D6B0EB-97E2-4CA7-884E-ECF645E259BF}" type="pres">
      <dgm:prSet presAssocID="{4CF89DCF-AF02-421C-B9E4-293116C8E01D}" presName="childText" presStyleLbl="conFgAcc1" presStyleIdx="0" presStyleCnt="2">
        <dgm:presLayoutVars>
          <dgm:bulletEnabled val="1"/>
        </dgm:presLayoutVars>
      </dgm:prSet>
      <dgm:spPr/>
    </dgm:pt>
    <dgm:pt modelId="{525557D2-8813-4B3C-ACAF-736922D2571D}" type="pres">
      <dgm:prSet presAssocID="{75E27D9C-5356-431D-A3C3-96070CC8F5AF}" presName="spaceBetweenRectangles" presStyleCnt="0"/>
      <dgm:spPr/>
    </dgm:pt>
    <dgm:pt modelId="{00F59D32-FCE9-4C38-901D-86BFFC2696E6}" type="pres">
      <dgm:prSet presAssocID="{30C1D5F2-1E4B-4D91-ADD0-A023CA3E5999}" presName="parentLin" presStyleCnt="0"/>
      <dgm:spPr/>
    </dgm:pt>
    <dgm:pt modelId="{31761023-1E46-4D6A-AAE0-9CC8872BF18C}" type="pres">
      <dgm:prSet presAssocID="{30C1D5F2-1E4B-4D91-ADD0-A023CA3E5999}" presName="parentLeftMargin" presStyleLbl="node1" presStyleIdx="0" presStyleCnt="2"/>
      <dgm:spPr/>
    </dgm:pt>
    <dgm:pt modelId="{164B813B-B367-4BA1-988A-0E68EF8EF438}" type="pres">
      <dgm:prSet presAssocID="{30C1D5F2-1E4B-4D91-ADD0-A023CA3E5999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F0089E19-E99D-48C2-885D-3720182BA95A}" type="pres">
      <dgm:prSet presAssocID="{30C1D5F2-1E4B-4D91-ADD0-A023CA3E5999}" presName="negativeSpace" presStyleCnt="0"/>
      <dgm:spPr/>
    </dgm:pt>
    <dgm:pt modelId="{C216AF82-AD96-4B0B-9C7C-44292883CE9F}" type="pres">
      <dgm:prSet presAssocID="{30C1D5F2-1E4B-4D91-ADD0-A023CA3E5999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06AFC200-DC10-4737-BDDD-34B93FFAAA93}" type="presOf" srcId="{82A8EF41-2E70-48EE-AB43-4D33F3F1BE91}" destId="{B5D6B0EB-97E2-4CA7-884E-ECF645E259BF}" srcOrd="0" destOrd="4" presId="urn:microsoft.com/office/officeart/2005/8/layout/list1"/>
    <dgm:cxn modelId="{2CBB6907-6ED1-4A8A-819D-1D87E0BE05ED}" type="presOf" srcId="{B49E53E8-CF10-4F63-A94C-E0AE1376F750}" destId="{A42EFD7D-923F-4CA6-8ED0-0E8DC924C25A}" srcOrd="0" destOrd="0" presId="urn:microsoft.com/office/officeart/2005/8/layout/list1"/>
    <dgm:cxn modelId="{F1494009-0123-411C-921F-5CE035CFBED5}" srcId="{30C1D5F2-1E4B-4D91-ADD0-A023CA3E5999}" destId="{2445B4D5-7523-4D08-B043-2015FE3F082B}" srcOrd="0" destOrd="0" parTransId="{60896ED9-A845-4DF0-94FA-467FB6AB02D7}" sibTransId="{989656B8-51BC-4167-A5D5-110804D83D78}"/>
    <dgm:cxn modelId="{F9D94709-3399-4F1A-84B3-2B65BE1EED46}" type="presOf" srcId="{2445B4D5-7523-4D08-B043-2015FE3F082B}" destId="{C216AF82-AD96-4B0B-9C7C-44292883CE9F}" srcOrd="0" destOrd="0" presId="urn:microsoft.com/office/officeart/2005/8/layout/list1"/>
    <dgm:cxn modelId="{FD2EF50A-4E09-4B87-922F-C785F1C25458}" type="presOf" srcId="{747AEDA1-0348-4ABC-8655-6EB05A8A8950}" destId="{B5D6B0EB-97E2-4CA7-884E-ECF645E259BF}" srcOrd="0" destOrd="2" presId="urn:microsoft.com/office/officeart/2005/8/layout/list1"/>
    <dgm:cxn modelId="{0A485911-0457-4315-B852-35C3A0A4167F}" type="presOf" srcId="{4CF89DCF-AF02-421C-B9E4-293116C8E01D}" destId="{5DB0DCAC-87B9-4CFC-9E34-77F6F1E8ED41}" srcOrd="0" destOrd="0" presId="urn:microsoft.com/office/officeart/2005/8/layout/list1"/>
    <dgm:cxn modelId="{911B9F1B-55A0-4302-9BFE-B054ED5EB977}" type="presOf" srcId="{9663DACC-13AD-4829-BB3D-A1CFEA12F814}" destId="{C216AF82-AD96-4B0B-9C7C-44292883CE9F}" srcOrd="0" destOrd="1" presId="urn:microsoft.com/office/officeart/2005/8/layout/list1"/>
    <dgm:cxn modelId="{73C4A31F-44A0-4054-A42D-1276277F2F67}" type="presOf" srcId="{30C1D5F2-1E4B-4D91-ADD0-A023CA3E5999}" destId="{164B813B-B367-4BA1-988A-0E68EF8EF438}" srcOrd="1" destOrd="0" presId="urn:microsoft.com/office/officeart/2005/8/layout/list1"/>
    <dgm:cxn modelId="{D863E13C-07D7-4B16-8562-4A0C7454372F}" srcId="{4CF89DCF-AF02-421C-B9E4-293116C8E01D}" destId="{747AEDA1-0348-4ABC-8655-6EB05A8A8950}" srcOrd="2" destOrd="0" parTransId="{94B035E2-9936-4A56-9F06-1EE124896ADD}" sibTransId="{D381A552-2409-4919-ACCE-CE8FB4A7C839}"/>
    <dgm:cxn modelId="{76F32142-6C8E-48E9-B485-4D2E17E8F4AA}" type="presOf" srcId="{D4621FB6-728A-4035-A512-1BB067A2B48E}" destId="{B5D6B0EB-97E2-4CA7-884E-ECF645E259BF}" srcOrd="0" destOrd="1" presId="urn:microsoft.com/office/officeart/2005/8/layout/list1"/>
    <dgm:cxn modelId="{8CDC7763-B466-440D-86A8-B13DEBCD51F1}" srcId="{B49E53E8-CF10-4F63-A94C-E0AE1376F750}" destId="{30C1D5F2-1E4B-4D91-ADD0-A023CA3E5999}" srcOrd="1" destOrd="0" parTransId="{916553C3-82AB-4581-935B-3A58DAC414C4}" sibTransId="{81B2FEB7-D8DF-4607-A8A4-AE5BAE392F4D}"/>
    <dgm:cxn modelId="{03AA7167-5D53-4B1A-86D9-82D1D0FEA67E}" type="presOf" srcId="{106CFFCD-40AA-4458-B491-7D5DCFCC7FD3}" destId="{B5D6B0EB-97E2-4CA7-884E-ECF645E259BF}" srcOrd="0" destOrd="3" presId="urn:microsoft.com/office/officeart/2005/8/layout/list1"/>
    <dgm:cxn modelId="{C4DB564C-A7C9-4342-9AED-19CDB11540B8}" type="presOf" srcId="{30C1D5F2-1E4B-4D91-ADD0-A023CA3E5999}" destId="{31761023-1E46-4D6A-AAE0-9CC8872BF18C}" srcOrd="0" destOrd="0" presId="urn:microsoft.com/office/officeart/2005/8/layout/list1"/>
    <dgm:cxn modelId="{A07AA44F-F5F8-4628-907B-1B00AC9CF43A}" srcId="{4CF89DCF-AF02-421C-B9E4-293116C8E01D}" destId="{9EF97881-2305-475E-8BB7-9985942AD2EE}" srcOrd="3" destOrd="0" parTransId="{464FCC85-E24A-4DE1-A2D1-1F8DAB719859}" sibTransId="{7EB15F55-C6D5-4021-8696-4DCFE7D269A3}"/>
    <dgm:cxn modelId="{00825F57-7337-4C21-9F44-4217FAC7D036}" type="presOf" srcId="{4CF89DCF-AF02-421C-B9E4-293116C8E01D}" destId="{B1A575D2-FF71-4BD4-81AD-8E67E722800E}" srcOrd="1" destOrd="0" presId="urn:microsoft.com/office/officeart/2005/8/layout/list1"/>
    <dgm:cxn modelId="{7B209C77-BC3D-4C43-8095-4708E6E2261B}" srcId="{747AEDA1-0348-4ABC-8655-6EB05A8A8950}" destId="{106CFFCD-40AA-4458-B491-7D5DCFCC7FD3}" srcOrd="0" destOrd="0" parTransId="{9590EA96-F77C-4733-8128-022B80FB7D31}" sibTransId="{5C84C9E4-EB7B-4B27-8430-433595A52095}"/>
    <dgm:cxn modelId="{090B7E58-7462-4A72-933B-D6ECCD603982}" srcId="{4CF89DCF-AF02-421C-B9E4-293116C8E01D}" destId="{6BF8A459-6010-44D2-A522-FCE807DA0E96}" srcOrd="0" destOrd="0" parTransId="{4419ACFD-9741-48D8-AD07-0C49242F96D0}" sibTransId="{1589EC02-2BAF-4EEE-A190-F537FF7EFFC4}"/>
    <dgm:cxn modelId="{0AB1D38B-7485-478B-926C-64BE4DEDF9F7}" srcId="{4CF89DCF-AF02-421C-B9E4-293116C8E01D}" destId="{D4621FB6-728A-4035-A512-1BB067A2B48E}" srcOrd="1" destOrd="0" parTransId="{A69E1B9E-3644-4733-B4BD-184E71A1DA35}" sibTransId="{2AAEF247-7C9E-4EAE-982D-0A187C2DF5A9}"/>
    <dgm:cxn modelId="{4D0905DD-0D85-4723-92D8-4F6A20845A97}" type="presOf" srcId="{6BF8A459-6010-44D2-A522-FCE807DA0E96}" destId="{B5D6B0EB-97E2-4CA7-884E-ECF645E259BF}" srcOrd="0" destOrd="0" presId="urn:microsoft.com/office/officeart/2005/8/layout/list1"/>
    <dgm:cxn modelId="{0F9FCCE6-D342-4913-BF6C-EF10A93C20F7}" srcId="{30C1D5F2-1E4B-4D91-ADD0-A023CA3E5999}" destId="{9663DACC-13AD-4829-BB3D-A1CFEA12F814}" srcOrd="1" destOrd="0" parTransId="{41776FC5-62DC-4270-8196-36BA618058D6}" sibTransId="{60439E5A-21F0-4EC8-A578-7C705024436A}"/>
    <dgm:cxn modelId="{9644E7F4-9702-497E-BCFF-6DA443132116}" srcId="{747AEDA1-0348-4ABC-8655-6EB05A8A8950}" destId="{82A8EF41-2E70-48EE-AB43-4D33F3F1BE91}" srcOrd="1" destOrd="0" parTransId="{114F4B79-836A-4AF7-88C5-04DDC5521444}" sibTransId="{05B49979-525A-437E-9D22-CACEAF515D29}"/>
    <dgm:cxn modelId="{9CECE1FC-222C-4657-B53E-E73321F3D3A1}" srcId="{B49E53E8-CF10-4F63-A94C-E0AE1376F750}" destId="{4CF89DCF-AF02-421C-B9E4-293116C8E01D}" srcOrd="0" destOrd="0" parTransId="{FD6EC6D2-1A99-430E-A5C8-4FE7A8DC783F}" sibTransId="{75E27D9C-5356-431D-A3C3-96070CC8F5AF}"/>
    <dgm:cxn modelId="{4CBA9EFD-C305-47D9-A984-1C81DB879AB1}" type="presOf" srcId="{9EF97881-2305-475E-8BB7-9985942AD2EE}" destId="{B5D6B0EB-97E2-4CA7-884E-ECF645E259BF}" srcOrd="0" destOrd="5" presId="urn:microsoft.com/office/officeart/2005/8/layout/list1"/>
    <dgm:cxn modelId="{8A236E65-67B6-4530-AC54-44E9F6DD0CED}" type="presParOf" srcId="{A42EFD7D-923F-4CA6-8ED0-0E8DC924C25A}" destId="{1C35F08D-B190-4553-B86F-4EDE28E6EC6A}" srcOrd="0" destOrd="0" presId="urn:microsoft.com/office/officeart/2005/8/layout/list1"/>
    <dgm:cxn modelId="{503C8497-5525-46EC-AC52-10F3DE8835B2}" type="presParOf" srcId="{1C35F08D-B190-4553-B86F-4EDE28E6EC6A}" destId="{5DB0DCAC-87B9-4CFC-9E34-77F6F1E8ED41}" srcOrd="0" destOrd="0" presId="urn:microsoft.com/office/officeart/2005/8/layout/list1"/>
    <dgm:cxn modelId="{D7C5660B-D476-4C56-B986-CCEEDD72C489}" type="presParOf" srcId="{1C35F08D-B190-4553-B86F-4EDE28E6EC6A}" destId="{B1A575D2-FF71-4BD4-81AD-8E67E722800E}" srcOrd="1" destOrd="0" presId="urn:microsoft.com/office/officeart/2005/8/layout/list1"/>
    <dgm:cxn modelId="{9DCA349F-078F-4AC9-8A89-71382878D39B}" type="presParOf" srcId="{A42EFD7D-923F-4CA6-8ED0-0E8DC924C25A}" destId="{B874A983-1DCA-4F6A-9021-0E87A6AA8446}" srcOrd="1" destOrd="0" presId="urn:microsoft.com/office/officeart/2005/8/layout/list1"/>
    <dgm:cxn modelId="{8E7E2987-3BF7-4188-B698-23B348D58F9C}" type="presParOf" srcId="{A42EFD7D-923F-4CA6-8ED0-0E8DC924C25A}" destId="{B5D6B0EB-97E2-4CA7-884E-ECF645E259BF}" srcOrd="2" destOrd="0" presId="urn:microsoft.com/office/officeart/2005/8/layout/list1"/>
    <dgm:cxn modelId="{F5EB2005-D892-4664-81F7-D228B2FB7245}" type="presParOf" srcId="{A42EFD7D-923F-4CA6-8ED0-0E8DC924C25A}" destId="{525557D2-8813-4B3C-ACAF-736922D2571D}" srcOrd="3" destOrd="0" presId="urn:microsoft.com/office/officeart/2005/8/layout/list1"/>
    <dgm:cxn modelId="{D9A2C958-2966-4FC1-B2A2-D2719D6AD170}" type="presParOf" srcId="{A42EFD7D-923F-4CA6-8ED0-0E8DC924C25A}" destId="{00F59D32-FCE9-4C38-901D-86BFFC2696E6}" srcOrd="4" destOrd="0" presId="urn:microsoft.com/office/officeart/2005/8/layout/list1"/>
    <dgm:cxn modelId="{434F024D-BDE0-46E3-BECB-2BEE5400C3E8}" type="presParOf" srcId="{00F59D32-FCE9-4C38-901D-86BFFC2696E6}" destId="{31761023-1E46-4D6A-AAE0-9CC8872BF18C}" srcOrd="0" destOrd="0" presId="urn:microsoft.com/office/officeart/2005/8/layout/list1"/>
    <dgm:cxn modelId="{EAD21872-ADD6-4ABA-A8DA-3F5B8008AAA4}" type="presParOf" srcId="{00F59D32-FCE9-4C38-901D-86BFFC2696E6}" destId="{164B813B-B367-4BA1-988A-0E68EF8EF438}" srcOrd="1" destOrd="0" presId="urn:microsoft.com/office/officeart/2005/8/layout/list1"/>
    <dgm:cxn modelId="{A8D792B4-DD05-4287-A727-AC1505EA0B2A}" type="presParOf" srcId="{A42EFD7D-923F-4CA6-8ED0-0E8DC924C25A}" destId="{F0089E19-E99D-48C2-885D-3720182BA95A}" srcOrd="5" destOrd="0" presId="urn:microsoft.com/office/officeart/2005/8/layout/list1"/>
    <dgm:cxn modelId="{439670FE-B985-4752-B761-11AD16177F61}" type="presParOf" srcId="{A42EFD7D-923F-4CA6-8ED0-0E8DC924C25A}" destId="{C216AF82-AD96-4B0B-9C7C-44292883CE9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EAED6C74-7791-491F-8EBE-5A574D0A5723}" type="doc">
      <dgm:prSet loTypeId="urn:microsoft.com/office/officeart/2005/8/layout/vList5" loCatId="Inbox" qsTypeId="urn:microsoft.com/office/officeart/2005/8/quickstyle/simple3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017F42CE-728A-4940-9432-11AE7D5F27F0}">
      <dgm:prSet/>
      <dgm:spPr/>
      <dgm:t>
        <a:bodyPr/>
        <a:lstStyle/>
        <a:p>
          <a:r>
            <a:rPr lang="cs-CZ" baseline="0"/>
            <a:t>Procesní</a:t>
          </a:r>
          <a:endParaRPr lang="en-US"/>
        </a:p>
      </dgm:t>
    </dgm:pt>
    <dgm:pt modelId="{0C29DBF2-0C47-49A5-ABB9-772BBA5C4333}" type="parTrans" cxnId="{DDA29010-D37A-4F92-A36B-2F7EA5433237}">
      <dgm:prSet/>
      <dgm:spPr/>
      <dgm:t>
        <a:bodyPr/>
        <a:lstStyle/>
        <a:p>
          <a:endParaRPr lang="en-US"/>
        </a:p>
      </dgm:t>
    </dgm:pt>
    <dgm:pt modelId="{859C0CD0-93DF-4C3B-B024-9334FEAA2041}" type="sibTrans" cxnId="{DDA29010-D37A-4F92-A36B-2F7EA5433237}">
      <dgm:prSet/>
      <dgm:spPr/>
      <dgm:t>
        <a:bodyPr/>
        <a:lstStyle/>
        <a:p>
          <a:endParaRPr lang="en-US"/>
        </a:p>
      </dgm:t>
    </dgm:pt>
    <dgm:pt modelId="{716EF737-35E0-4F09-9893-7A4C57B487C6}">
      <dgm:prSet/>
      <dgm:spPr/>
      <dgm:t>
        <a:bodyPr/>
        <a:lstStyle/>
        <a:p>
          <a:r>
            <a:rPr lang="cs-CZ" i="1" baseline="0"/>
            <a:t>odmítnutí odvolání subjektivně nebo objektivně nepřípustného</a:t>
          </a:r>
          <a:endParaRPr lang="en-US"/>
        </a:p>
      </dgm:t>
    </dgm:pt>
    <dgm:pt modelId="{FD9DC7A3-BB09-4F00-B9A6-D53EFBC21ADE}" type="parTrans" cxnId="{BD4B48E1-A41B-4C8B-A106-B650135B30B0}">
      <dgm:prSet/>
      <dgm:spPr/>
      <dgm:t>
        <a:bodyPr/>
        <a:lstStyle/>
        <a:p>
          <a:endParaRPr lang="en-US"/>
        </a:p>
      </dgm:t>
    </dgm:pt>
    <dgm:pt modelId="{5A64B0AE-D931-4098-924A-D46A45F0BB53}" type="sibTrans" cxnId="{BD4B48E1-A41B-4C8B-A106-B650135B30B0}">
      <dgm:prSet/>
      <dgm:spPr/>
      <dgm:t>
        <a:bodyPr/>
        <a:lstStyle/>
        <a:p>
          <a:endParaRPr lang="en-US"/>
        </a:p>
      </dgm:t>
    </dgm:pt>
    <dgm:pt modelId="{1F1951F4-A781-4F26-B5A1-DF344A410D57}">
      <dgm:prSet/>
      <dgm:spPr/>
      <dgm:t>
        <a:bodyPr/>
        <a:lstStyle/>
        <a:p>
          <a:r>
            <a:rPr lang="cs-CZ" i="1" baseline="0"/>
            <a:t>odmítnutí odvolání pro opožděnost</a:t>
          </a:r>
          <a:endParaRPr lang="en-US"/>
        </a:p>
      </dgm:t>
    </dgm:pt>
    <dgm:pt modelId="{18AE803D-7F53-41CF-A836-4549AAC0BE06}" type="parTrans" cxnId="{70FA3CAF-4BCE-49F7-8546-5548DC7DBE0B}">
      <dgm:prSet/>
      <dgm:spPr/>
      <dgm:t>
        <a:bodyPr/>
        <a:lstStyle/>
        <a:p>
          <a:endParaRPr lang="en-US"/>
        </a:p>
      </dgm:t>
    </dgm:pt>
    <dgm:pt modelId="{2092DB21-F59A-4C3D-8698-84F9E5204336}" type="sibTrans" cxnId="{70FA3CAF-4BCE-49F7-8546-5548DC7DBE0B}">
      <dgm:prSet/>
      <dgm:spPr/>
      <dgm:t>
        <a:bodyPr/>
        <a:lstStyle/>
        <a:p>
          <a:endParaRPr lang="en-US"/>
        </a:p>
      </dgm:t>
    </dgm:pt>
    <dgm:pt modelId="{E7D20426-F8EB-4366-BD50-E69869E87397}">
      <dgm:prSet/>
      <dgm:spPr/>
      <dgm:t>
        <a:bodyPr/>
        <a:lstStyle/>
        <a:p>
          <a:r>
            <a:rPr lang="cs-CZ" i="1" baseline="0"/>
            <a:t>zastavení odvolacího řízení pro zpětvzetí odvolání</a:t>
          </a:r>
          <a:endParaRPr lang="en-US"/>
        </a:p>
      </dgm:t>
    </dgm:pt>
    <dgm:pt modelId="{C26B701F-389A-4721-BB39-3203A24118F0}" type="parTrans" cxnId="{5143ECEB-952B-47DE-9679-E23C27D6FE8E}">
      <dgm:prSet/>
      <dgm:spPr/>
      <dgm:t>
        <a:bodyPr/>
        <a:lstStyle/>
        <a:p>
          <a:endParaRPr lang="en-US"/>
        </a:p>
      </dgm:t>
    </dgm:pt>
    <dgm:pt modelId="{E5959C75-99FB-45AC-80BB-F6B11392251E}" type="sibTrans" cxnId="{5143ECEB-952B-47DE-9679-E23C27D6FE8E}">
      <dgm:prSet/>
      <dgm:spPr/>
      <dgm:t>
        <a:bodyPr/>
        <a:lstStyle/>
        <a:p>
          <a:endParaRPr lang="en-US"/>
        </a:p>
      </dgm:t>
    </dgm:pt>
    <dgm:pt modelId="{CBDCA3D6-FB9A-49F8-91B9-00B3C49F7C10}">
      <dgm:prSet/>
      <dgm:spPr/>
      <dgm:t>
        <a:bodyPr/>
        <a:lstStyle/>
        <a:p>
          <a:r>
            <a:rPr lang="cs-CZ" i="1" baseline="0"/>
            <a:t>zastavení řízení pro zpětvzetí žaloby</a:t>
          </a:r>
          <a:endParaRPr lang="en-US"/>
        </a:p>
      </dgm:t>
    </dgm:pt>
    <dgm:pt modelId="{A98A945F-0976-4AE6-BBD6-E9EFC8999485}" type="parTrans" cxnId="{37C13E98-9C57-43FD-B08B-B2CEAC29EE36}">
      <dgm:prSet/>
      <dgm:spPr/>
      <dgm:t>
        <a:bodyPr/>
        <a:lstStyle/>
        <a:p>
          <a:endParaRPr lang="en-US"/>
        </a:p>
      </dgm:t>
    </dgm:pt>
    <dgm:pt modelId="{7D6D1461-8D3B-4960-8BEB-E9338FE81DD9}" type="sibTrans" cxnId="{37C13E98-9C57-43FD-B08B-B2CEAC29EE36}">
      <dgm:prSet/>
      <dgm:spPr/>
      <dgm:t>
        <a:bodyPr/>
        <a:lstStyle/>
        <a:p>
          <a:endParaRPr lang="en-US"/>
        </a:p>
      </dgm:t>
    </dgm:pt>
    <dgm:pt modelId="{A4A5EB80-93C6-49CC-AACB-6837071C7105}">
      <dgm:prSet/>
      <dgm:spPr/>
      <dgm:t>
        <a:bodyPr/>
        <a:lstStyle/>
        <a:p>
          <a:r>
            <a:rPr lang="cs-CZ" baseline="0"/>
            <a:t>Věcné</a:t>
          </a:r>
          <a:endParaRPr lang="en-US"/>
        </a:p>
      </dgm:t>
    </dgm:pt>
    <dgm:pt modelId="{A43BACD1-F4B1-477B-B4CD-9BEB2BE829C7}" type="parTrans" cxnId="{E587971D-999A-4A15-BBC3-EB34A6D67D34}">
      <dgm:prSet/>
      <dgm:spPr/>
      <dgm:t>
        <a:bodyPr/>
        <a:lstStyle/>
        <a:p>
          <a:endParaRPr lang="en-US"/>
        </a:p>
      </dgm:t>
    </dgm:pt>
    <dgm:pt modelId="{7B00D9ED-BA20-42E1-B6B5-D43A98544B29}" type="sibTrans" cxnId="{E587971D-999A-4A15-BBC3-EB34A6D67D34}">
      <dgm:prSet/>
      <dgm:spPr/>
      <dgm:t>
        <a:bodyPr/>
        <a:lstStyle/>
        <a:p>
          <a:endParaRPr lang="en-US"/>
        </a:p>
      </dgm:t>
    </dgm:pt>
    <dgm:pt modelId="{6C159A42-CD75-4254-B4F0-5E883070C31E}">
      <dgm:prSet/>
      <dgm:spPr/>
      <dgm:t>
        <a:bodyPr/>
        <a:lstStyle/>
        <a:p>
          <a:r>
            <a:rPr lang="cs-CZ" i="1" baseline="0"/>
            <a:t>potvrzení</a:t>
          </a:r>
          <a:endParaRPr lang="en-US"/>
        </a:p>
      </dgm:t>
    </dgm:pt>
    <dgm:pt modelId="{2D3C88AE-18BB-443C-9E3B-67C1E1F4CB3D}" type="parTrans" cxnId="{6492E82F-370E-4A5E-8D91-6A8D4910D5F5}">
      <dgm:prSet/>
      <dgm:spPr/>
      <dgm:t>
        <a:bodyPr/>
        <a:lstStyle/>
        <a:p>
          <a:endParaRPr lang="en-US"/>
        </a:p>
      </dgm:t>
    </dgm:pt>
    <dgm:pt modelId="{D6102F4D-6CE1-403C-B47F-FA234D9E73BF}" type="sibTrans" cxnId="{6492E82F-370E-4A5E-8D91-6A8D4910D5F5}">
      <dgm:prSet/>
      <dgm:spPr/>
      <dgm:t>
        <a:bodyPr/>
        <a:lstStyle/>
        <a:p>
          <a:endParaRPr lang="en-US"/>
        </a:p>
      </dgm:t>
    </dgm:pt>
    <dgm:pt modelId="{AD97A16F-662C-4881-BAC1-37FAF9F0107C}">
      <dgm:prSet/>
      <dgm:spPr/>
      <dgm:t>
        <a:bodyPr/>
        <a:lstStyle/>
        <a:p>
          <a:r>
            <a:rPr lang="cs-CZ" i="1" baseline="0"/>
            <a:t>zrušení</a:t>
          </a:r>
          <a:endParaRPr lang="en-US"/>
        </a:p>
      </dgm:t>
    </dgm:pt>
    <dgm:pt modelId="{92C686E4-849C-408E-A49C-A81E156BFD3D}" type="parTrans" cxnId="{101F53B8-9F41-4F86-A2EB-4E9A2520223C}">
      <dgm:prSet/>
      <dgm:spPr/>
      <dgm:t>
        <a:bodyPr/>
        <a:lstStyle/>
        <a:p>
          <a:endParaRPr lang="en-US"/>
        </a:p>
      </dgm:t>
    </dgm:pt>
    <dgm:pt modelId="{EAB39F6D-187F-451F-A836-9BC2200F61CE}" type="sibTrans" cxnId="{101F53B8-9F41-4F86-A2EB-4E9A2520223C}">
      <dgm:prSet/>
      <dgm:spPr/>
      <dgm:t>
        <a:bodyPr/>
        <a:lstStyle/>
        <a:p>
          <a:endParaRPr lang="en-US"/>
        </a:p>
      </dgm:t>
    </dgm:pt>
    <dgm:pt modelId="{0BA192BD-AEF3-4F69-86C2-485DAF32E3B7}">
      <dgm:prSet/>
      <dgm:spPr/>
      <dgm:t>
        <a:bodyPr/>
        <a:lstStyle/>
        <a:p>
          <a:r>
            <a:rPr lang="cs-CZ" i="1" baseline="0"/>
            <a:t>změna</a:t>
          </a:r>
          <a:endParaRPr lang="en-US"/>
        </a:p>
      </dgm:t>
    </dgm:pt>
    <dgm:pt modelId="{AD1D1851-CD98-494E-8084-89C8F28A93CC}" type="parTrans" cxnId="{1178744C-C554-4208-9D7D-BB81586D22AB}">
      <dgm:prSet/>
      <dgm:spPr/>
      <dgm:t>
        <a:bodyPr/>
        <a:lstStyle/>
        <a:p>
          <a:endParaRPr lang="en-US"/>
        </a:p>
      </dgm:t>
    </dgm:pt>
    <dgm:pt modelId="{C9873407-A710-4361-A56F-AFF259054739}" type="sibTrans" cxnId="{1178744C-C554-4208-9D7D-BB81586D22AB}">
      <dgm:prSet/>
      <dgm:spPr/>
      <dgm:t>
        <a:bodyPr/>
        <a:lstStyle/>
        <a:p>
          <a:endParaRPr lang="en-US"/>
        </a:p>
      </dgm:t>
    </dgm:pt>
    <dgm:pt modelId="{2F811B9D-ADE6-4315-8B8C-FD6C36DAA59C}" type="pres">
      <dgm:prSet presAssocID="{EAED6C74-7791-491F-8EBE-5A574D0A5723}" presName="Name0" presStyleCnt="0">
        <dgm:presLayoutVars>
          <dgm:dir/>
          <dgm:animLvl val="lvl"/>
          <dgm:resizeHandles val="exact"/>
        </dgm:presLayoutVars>
      </dgm:prSet>
      <dgm:spPr/>
    </dgm:pt>
    <dgm:pt modelId="{B0D216E0-FF60-4E27-B0E5-2CE348FD55E9}" type="pres">
      <dgm:prSet presAssocID="{017F42CE-728A-4940-9432-11AE7D5F27F0}" presName="linNode" presStyleCnt="0"/>
      <dgm:spPr/>
    </dgm:pt>
    <dgm:pt modelId="{664EE52D-89E3-42F7-9AC4-644AF96AA70C}" type="pres">
      <dgm:prSet presAssocID="{017F42CE-728A-4940-9432-11AE7D5F27F0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0BC2DACB-1868-48BC-8F8D-6C5D59821DCC}" type="pres">
      <dgm:prSet presAssocID="{017F42CE-728A-4940-9432-11AE7D5F27F0}" presName="descendantText" presStyleLbl="alignAccFollowNode1" presStyleIdx="0" presStyleCnt="2">
        <dgm:presLayoutVars>
          <dgm:bulletEnabled val="1"/>
        </dgm:presLayoutVars>
      </dgm:prSet>
      <dgm:spPr/>
    </dgm:pt>
    <dgm:pt modelId="{685EAC83-EBB0-4DEA-8B53-25656BAD229B}" type="pres">
      <dgm:prSet presAssocID="{859C0CD0-93DF-4C3B-B024-9334FEAA2041}" presName="sp" presStyleCnt="0"/>
      <dgm:spPr/>
    </dgm:pt>
    <dgm:pt modelId="{34737410-F673-4185-BE65-0DAC584D1F5C}" type="pres">
      <dgm:prSet presAssocID="{A4A5EB80-93C6-49CC-AACB-6837071C7105}" presName="linNode" presStyleCnt="0"/>
      <dgm:spPr/>
    </dgm:pt>
    <dgm:pt modelId="{C571E0EC-E26E-4D58-B121-B6D2CB8C0001}" type="pres">
      <dgm:prSet presAssocID="{A4A5EB80-93C6-49CC-AACB-6837071C7105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A2693CC3-A182-4D98-8751-9C705125958E}" type="pres">
      <dgm:prSet presAssocID="{A4A5EB80-93C6-49CC-AACB-6837071C7105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DDA29010-D37A-4F92-A36B-2F7EA5433237}" srcId="{EAED6C74-7791-491F-8EBE-5A574D0A5723}" destId="{017F42CE-728A-4940-9432-11AE7D5F27F0}" srcOrd="0" destOrd="0" parTransId="{0C29DBF2-0C47-49A5-ABB9-772BBA5C4333}" sibTransId="{859C0CD0-93DF-4C3B-B024-9334FEAA2041}"/>
    <dgm:cxn modelId="{E587971D-999A-4A15-BBC3-EB34A6D67D34}" srcId="{EAED6C74-7791-491F-8EBE-5A574D0A5723}" destId="{A4A5EB80-93C6-49CC-AACB-6837071C7105}" srcOrd="1" destOrd="0" parTransId="{A43BACD1-F4B1-477B-B4CD-9BEB2BE829C7}" sibTransId="{7B00D9ED-BA20-42E1-B6B5-D43A98544B29}"/>
    <dgm:cxn modelId="{3B0F6C29-3794-4A0D-8767-899681D80722}" type="presOf" srcId="{0BA192BD-AEF3-4F69-86C2-485DAF32E3B7}" destId="{A2693CC3-A182-4D98-8751-9C705125958E}" srcOrd="0" destOrd="2" presId="urn:microsoft.com/office/officeart/2005/8/layout/vList5"/>
    <dgm:cxn modelId="{6492E82F-370E-4A5E-8D91-6A8D4910D5F5}" srcId="{A4A5EB80-93C6-49CC-AACB-6837071C7105}" destId="{6C159A42-CD75-4254-B4F0-5E883070C31E}" srcOrd="0" destOrd="0" parTransId="{2D3C88AE-18BB-443C-9E3B-67C1E1F4CB3D}" sibTransId="{D6102F4D-6CE1-403C-B47F-FA234D9E73BF}"/>
    <dgm:cxn modelId="{FA805E44-8C28-40B7-8015-3CCAECD748FF}" type="presOf" srcId="{AD97A16F-662C-4881-BAC1-37FAF9F0107C}" destId="{A2693CC3-A182-4D98-8751-9C705125958E}" srcOrd="0" destOrd="1" presId="urn:microsoft.com/office/officeart/2005/8/layout/vList5"/>
    <dgm:cxn modelId="{1178744C-C554-4208-9D7D-BB81586D22AB}" srcId="{A4A5EB80-93C6-49CC-AACB-6837071C7105}" destId="{0BA192BD-AEF3-4F69-86C2-485DAF32E3B7}" srcOrd="2" destOrd="0" parTransId="{AD1D1851-CD98-494E-8084-89C8F28A93CC}" sibTransId="{C9873407-A710-4361-A56F-AFF259054739}"/>
    <dgm:cxn modelId="{D30D6886-FC82-4E21-9279-2D833B8F3738}" type="presOf" srcId="{E7D20426-F8EB-4366-BD50-E69869E87397}" destId="{0BC2DACB-1868-48BC-8F8D-6C5D59821DCC}" srcOrd="0" destOrd="2" presId="urn:microsoft.com/office/officeart/2005/8/layout/vList5"/>
    <dgm:cxn modelId="{104DF28A-5E7A-4706-B7FE-C3FFA91D97A0}" type="presOf" srcId="{017F42CE-728A-4940-9432-11AE7D5F27F0}" destId="{664EE52D-89E3-42F7-9AC4-644AF96AA70C}" srcOrd="0" destOrd="0" presId="urn:microsoft.com/office/officeart/2005/8/layout/vList5"/>
    <dgm:cxn modelId="{37C13E98-9C57-43FD-B08B-B2CEAC29EE36}" srcId="{017F42CE-728A-4940-9432-11AE7D5F27F0}" destId="{CBDCA3D6-FB9A-49F8-91B9-00B3C49F7C10}" srcOrd="3" destOrd="0" parTransId="{A98A945F-0976-4AE6-BBD6-E9EFC8999485}" sibTransId="{7D6D1461-8D3B-4960-8BEB-E9338FE81DD9}"/>
    <dgm:cxn modelId="{23764F9A-E409-4ED6-8D08-06877ADA6027}" type="presOf" srcId="{716EF737-35E0-4F09-9893-7A4C57B487C6}" destId="{0BC2DACB-1868-48BC-8F8D-6C5D59821DCC}" srcOrd="0" destOrd="0" presId="urn:microsoft.com/office/officeart/2005/8/layout/vList5"/>
    <dgm:cxn modelId="{ABF51FAB-AE03-45A6-9D11-420941FF3432}" type="presOf" srcId="{CBDCA3D6-FB9A-49F8-91B9-00B3C49F7C10}" destId="{0BC2DACB-1868-48BC-8F8D-6C5D59821DCC}" srcOrd="0" destOrd="3" presId="urn:microsoft.com/office/officeart/2005/8/layout/vList5"/>
    <dgm:cxn modelId="{70FA3CAF-4BCE-49F7-8546-5548DC7DBE0B}" srcId="{017F42CE-728A-4940-9432-11AE7D5F27F0}" destId="{1F1951F4-A781-4F26-B5A1-DF344A410D57}" srcOrd="1" destOrd="0" parTransId="{18AE803D-7F53-41CF-A836-4549AAC0BE06}" sibTransId="{2092DB21-F59A-4C3D-8698-84F9E5204336}"/>
    <dgm:cxn modelId="{204506B3-1061-4BFE-9F23-EDD666AB3D72}" type="presOf" srcId="{1F1951F4-A781-4F26-B5A1-DF344A410D57}" destId="{0BC2DACB-1868-48BC-8F8D-6C5D59821DCC}" srcOrd="0" destOrd="1" presId="urn:microsoft.com/office/officeart/2005/8/layout/vList5"/>
    <dgm:cxn modelId="{101F53B8-9F41-4F86-A2EB-4E9A2520223C}" srcId="{A4A5EB80-93C6-49CC-AACB-6837071C7105}" destId="{AD97A16F-662C-4881-BAC1-37FAF9F0107C}" srcOrd="1" destOrd="0" parTransId="{92C686E4-849C-408E-A49C-A81E156BFD3D}" sibTransId="{EAB39F6D-187F-451F-A836-9BC2200F61CE}"/>
    <dgm:cxn modelId="{4F26E1CA-A16A-4756-A06A-B917902520C2}" type="presOf" srcId="{A4A5EB80-93C6-49CC-AACB-6837071C7105}" destId="{C571E0EC-E26E-4D58-B121-B6D2CB8C0001}" srcOrd="0" destOrd="0" presId="urn:microsoft.com/office/officeart/2005/8/layout/vList5"/>
    <dgm:cxn modelId="{BD4B48E1-A41B-4C8B-A106-B650135B30B0}" srcId="{017F42CE-728A-4940-9432-11AE7D5F27F0}" destId="{716EF737-35E0-4F09-9893-7A4C57B487C6}" srcOrd="0" destOrd="0" parTransId="{FD9DC7A3-BB09-4F00-B9A6-D53EFBC21ADE}" sibTransId="{5A64B0AE-D931-4098-924A-D46A45F0BB53}"/>
    <dgm:cxn modelId="{5143ECEB-952B-47DE-9679-E23C27D6FE8E}" srcId="{017F42CE-728A-4940-9432-11AE7D5F27F0}" destId="{E7D20426-F8EB-4366-BD50-E69869E87397}" srcOrd="2" destOrd="0" parTransId="{C26B701F-389A-4721-BB39-3203A24118F0}" sibTransId="{E5959C75-99FB-45AC-80BB-F6B11392251E}"/>
    <dgm:cxn modelId="{F1E168EE-3AB7-4B94-9653-4CD094CFBFF5}" type="presOf" srcId="{EAED6C74-7791-491F-8EBE-5A574D0A5723}" destId="{2F811B9D-ADE6-4315-8B8C-FD6C36DAA59C}" srcOrd="0" destOrd="0" presId="urn:microsoft.com/office/officeart/2005/8/layout/vList5"/>
    <dgm:cxn modelId="{02B5F0F7-C4A4-4515-9178-031FC7413DA7}" type="presOf" srcId="{6C159A42-CD75-4254-B4F0-5E883070C31E}" destId="{A2693CC3-A182-4D98-8751-9C705125958E}" srcOrd="0" destOrd="0" presId="urn:microsoft.com/office/officeart/2005/8/layout/vList5"/>
    <dgm:cxn modelId="{59A684F5-EAA7-4641-8454-FC2233FBB5D9}" type="presParOf" srcId="{2F811B9D-ADE6-4315-8B8C-FD6C36DAA59C}" destId="{B0D216E0-FF60-4E27-B0E5-2CE348FD55E9}" srcOrd="0" destOrd="0" presId="urn:microsoft.com/office/officeart/2005/8/layout/vList5"/>
    <dgm:cxn modelId="{C5AB36CC-1A43-40D6-A547-8BDA0C86D2C4}" type="presParOf" srcId="{B0D216E0-FF60-4E27-B0E5-2CE348FD55E9}" destId="{664EE52D-89E3-42F7-9AC4-644AF96AA70C}" srcOrd="0" destOrd="0" presId="urn:microsoft.com/office/officeart/2005/8/layout/vList5"/>
    <dgm:cxn modelId="{FCC8E5EE-7200-4D9A-B6E9-66F40A1BA2B3}" type="presParOf" srcId="{B0D216E0-FF60-4E27-B0E5-2CE348FD55E9}" destId="{0BC2DACB-1868-48BC-8F8D-6C5D59821DCC}" srcOrd="1" destOrd="0" presId="urn:microsoft.com/office/officeart/2005/8/layout/vList5"/>
    <dgm:cxn modelId="{3576AE1E-56FA-4DDE-A5F0-91CC6D232B80}" type="presParOf" srcId="{2F811B9D-ADE6-4315-8B8C-FD6C36DAA59C}" destId="{685EAC83-EBB0-4DEA-8B53-25656BAD229B}" srcOrd="1" destOrd="0" presId="urn:microsoft.com/office/officeart/2005/8/layout/vList5"/>
    <dgm:cxn modelId="{87AE5C29-4766-4558-B8CB-6A0245DB2210}" type="presParOf" srcId="{2F811B9D-ADE6-4315-8B8C-FD6C36DAA59C}" destId="{34737410-F673-4185-BE65-0DAC584D1F5C}" srcOrd="2" destOrd="0" presId="urn:microsoft.com/office/officeart/2005/8/layout/vList5"/>
    <dgm:cxn modelId="{C2E6C02A-1E69-4453-917B-B5AD0CEF92BB}" type="presParOf" srcId="{34737410-F673-4185-BE65-0DAC584D1F5C}" destId="{C571E0EC-E26E-4D58-B121-B6D2CB8C0001}" srcOrd="0" destOrd="0" presId="urn:microsoft.com/office/officeart/2005/8/layout/vList5"/>
    <dgm:cxn modelId="{27C75938-8E60-4442-9CE6-7178E067063B}" type="presParOf" srcId="{34737410-F673-4185-BE65-0DAC584D1F5C}" destId="{A2693CC3-A182-4D98-8751-9C705125958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C7EE27A8-E30F-407E-A6BE-1B78F65AD905}" type="doc">
      <dgm:prSet loTypeId="urn:microsoft.com/office/officeart/2005/8/layout/vList5" loCatId="Inbox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21B88570-DE63-4009-984F-EDEE01964810}">
      <dgm:prSet/>
      <dgm:spPr/>
      <dgm:t>
        <a:bodyPr/>
        <a:lstStyle/>
        <a:p>
          <a:r>
            <a:rPr lang="cs-CZ" b="1" baseline="0"/>
            <a:t>Nedostatek procesních podmínek</a:t>
          </a:r>
          <a:endParaRPr lang="en-US"/>
        </a:p>
      </dgm:t>
    </dgm:pt>
    <dgm:pt modelId="{7EA5004E-EF86-497E-A3AA-5191118CBE75}" type="parTrans" cxnId="{28AB1930-D041-419B-9695-107F948AC76E}">
      <dgm:prSet/>
      <dgm:spPr/>
      <dgm:t>
        <a:bodyPr/>
        <a:lstStyle/>
        <a:p>
          <a:endParaRPr lang="en-US"/>
        </a:p>
      </dgm:t>
    </dgm:pt>
    <dgm:pt modelId="{598347BB-6B34-49F1-8406-F0C3C5BA1886}" type="sibTrans" cxnId="{28AB1930-D041-419B-9695-107F948AC76E}">
      <dgm:prSet/>
      <dgm:spPr/>
      <dgm:t>
        <a:bodyPr/>
        <a:lstStyle/>
        <a:p>
          <a:endParaRPr lang="en-US"/>
        </a:p>
      </dgm:t>
    </dgm:pt>
    <dgm:pt modelId="{BEDB3012-B827-4B85-B261-EC52B7E77E0C}">
      <dgm:prSet/>
      <dgm:spPr/>
      <dgm:t>
        <a:bodyPr/>
        <a:lstStyle/>
        <a:p>
          <a:r>
            <a:rPr lang="cs-CZ" i="1" baseline="0"/>
            <a:t>lze-li nedostatek odstranit, musí se o to odvolací soud vždy pokusit</a:t>
          </a:r>
          <a:endParaRPr lang="en-US"/>
        </a:p>
      </dgm:t>
    </dgm:pt>
    <dgm:pt modelId="{2C83FF6C-1A9E-40D5-B386-4A77F2464B5D}" type="parTrans" cxnId="{E715DA2A-47AB-49E4-8AD0-B348A64A9F65}">
      <dgm:prSet/>
      <dgm:spPr/>
      <dgm:t>
        <a:bodyPr/>
        <a:lstStyle/>
        <a:p>
          <a:endParaRPr lang="en-US"/>
        </a:p>
      </dgm:t>
    </dgm:pt>
    <dgm:pt modelId="{1183A654-A17C-4C1E-AB27-BF75E6F959C9}" type="sibTrans" cxnId="{E715DA2A-47AB-49E4-8AD0-B348A64A9F65}">
      <dgm:prSet/>
      <dgm:spPr/>
      <dgm:t>
        <a:bodyPr/>
        <a:lstStyle/>
        <a:p>
          <a:endParaRPr lang="en-US"/>
        </a:p>
      </dgm:t>
    </dgm:pt>
    <dgm:pt modelId="{C2D9679E-A29A-49A1-B908-A4F21C826132}">
      <dgm:prSet/>
      <dgm:spPr/>
      <dgm:t>
        <a:bodyPr/>
        <a:lstStyle/>
        <a:p>
          <a:r>
            <a:rPr lang="cs-CZ" i="1" baseline="0"/>
            <a:t>nezkoumá se, zda může mít vliv na správnost rozhodnutí</a:t>
          </a:r>
          <a:endParaRPr lang="en-US"/>
        </a:p>
      </dgm:t>
    </dgm:pt>
    <dgm:pt modelId="{7FE98500-01E2-48E2-8D08-CA6AF981DA50}" type="parTrans" cxnId="{66E5ECAF-7021-41DB-9800-A9A5B233869A}">
      <dgm:prSet/>
      <dgm:spPr/>
      <dgm:t>
        <a:bodyPr/>
        <a:lstStyle/>
        <a:p>
          <a:endParaRPr lang="en-US"/>
        </a:p>
      </dgm:t>
    </dgm:pt>
    <dgm:pt modelId="{9A072468-3F37-4FCB-8207-E016009A4E1A}" type="sibTrans" cxnId="{66E5ECAF-7021-41DB-9800-A9A5B233869A}">
      <dgm:prSet/>
      <dgm:spPr/>
      <dgm:t>
        <a:bodyPr/>
        <a:lstStyle/>
        <a:p>
          <a:endParaRPr lang="en-US"/>
        </a:p>
      </dgm:t>
    </dgm:pt>
    <dgm:pt modelId="{97C88215-E90A-4306-8209-AED6448DD2C9}">
      <dgm:prSet/>
      <dgm:spPr/>
      <dgm:t>
        <a:bodyPr/>
        <a:lstStyle/>
        <a:p>
          <a:r>
            <a:rPr lang="cs-CZ" b="1" baseline="0"/>
            <a:t>Nedostatek věcné příslušnosti</a:t>
          </a:r>
          <a:endParaRPr lang="en-US"/>
        </a:p>
      </dgm:t>
    </dgm:pt>
    <dgm:pt modelId="{6CFC693A-4454-45E0-AA31-965CD0986204}" type="parTrans" cxnId="{3791026A-2B91-45C9-8D5F-5317975FFF03}">
      <dgm:prSet/>
      <dgm:spPr/>
      <dgm:t>
        <a:bodyPr/>
        <a:lstStyle/>
        <a:p>
          <a:endParaRPr lang="en-US"/>
        </a:p>
      </dgm:t>
    </dgm:pt>
    <dgm:pt modelId="{425BA5AF-BB81-4DE3-BD24-3A795F5C25D4}" type="sibTrans" cxnId="{3791026A-2B91-45C9-8D5F-5317975FFF03}">
      <dgm:prSet/>
      <dgm:spPr/>
      <dgm:t>
        <a:bodyPr/>
        <a:lstStyle/>
        <a:p>
          <a:endParaRPr lang="en-US"/>
        </a:p>
      </dgm:t>
    </dgm:pt>
    <dgm:pt modelId="{7C7B4348-7E68-44C5-A4E1-01AD504DAC99}">
      <dgm:prSet/>
      <dgm:spPr/>
      <dgm:t>
        <a:bodyPr/>
        <a:lstStyle/>
        <a:p>
          <a:r>
            <a:rPr lang="cs-CZ" i="1" baseline="0"/>
            <a:t>nelze uplatnit, pokud již o VP rozhodl vrchní soud (§ 104a/7), nebo konfliktní senát (§ 5/5 z. č. 131/2002)</a:t>
          </a:r>
          <a:endParaRPr lang="en-US"/>
        </a:p>
      </dgm:t>
    </dgm:pt>
    <dgm:pt modelId="{AAD3E5D8-4AE7-4D23-B295-BE6D85418359}" type="parTrans" cxnId="{4F3FAC6A-B974-4D4F-8841-7553F870E647}">
      <dgm:prSet/>
      <dgm:spPr/>
      <dgm:t>
        <a:bodyPr/>
        <a:lstStyle/>
        <a:p>
          <a:endParaRPr lang="en-US"/>
        </a:p>
      </dgm:t>
    </dgm:pt>
    <dgm:pt modelId="{8B2029E3-CE93-49EB-B5EA-09F07B6C475C}" type="sibTrans" cxnId="{4F3FAC6A-B974-4D4F-8841-7553F870E647}">
      <dgm:prSet/>
      <dgm:spPr/>
      <dgm:t>
        <a:bodyPr/>
        <a:lstStyle/>
        <a:p>
          <a:endParaRPr lang="en-US"/>
        </a:p>
      </dgm:t>
    </dgm:pt>
    <dgm:pt modelId="{D5C0DF9C-9612-4F50-A27F-EDC1DFFF05F7}">
      <dgm:prSet/>
      <dgm:spPr/>
      <dgm:t>
        <a:bodyPr/>
        <a:lstStyle/>
        <a:p>
          <a:r>
            <a:rPr lang="cs-CZ" b="1" baseline="0"/>
            <a:t>Vyloučený soudce</a:t>
          </a:r>
          <a:endParaRPr lang="en-US"/>
        </a:p>
      </dgm:t>
    </dgm:pt>
    <dgm:pt modelId="{2FF68D39-DDDF-49AC-9A71-C96075F58F0C}" type="parTrans" cxnId="{27A0F3AA-981F-4248-9C1C-38F8A6F64887}">
      <dgm:prSet/>
      <dgm:spPr/>
      <dgm:t>
        <a:bodyPr/>
        <a:lstStyle/>
        <a:p>
          <a:endParaRPr lang="en-US"/>
        </a:p>
      </dgm:t>
    </dgm:pt>
    <dgm:pt modelId="{DA9E2A1A-9BF7-4227-847E-34D99954A9F3}" type="sibTrans" cxnId="{27A0F3AA-981F-4248-9C1C-38F8A6F64887}">
      <dgm:prSet/>
      <dgm:spPr/>
      <dgm:t>
        <a:bodyPr/>
        <a:lstStyle/>
        <a:p>
          <a:endParaRPr lang="en-US"/>
        </a:p>
      </dgm:t>
    </dgm:pt>
    <dgm:pt modelId="{400FA584-CE68-405B-AFB5-9785B56ABB87}">
      <dgm:prSet/>
      <dgm:spPr/>
      <dgm:t>
        <a:bodyPr/>
        <a:lstStyle/>
        <a:p>
          <a:r>
            <a:rPr lang="cs-CZ" i="1" baseline="0"/>
            <a:t>viz též § 16b</a:t>
          </a:r>
          <a:endParaRPr lang="en-US"/>
        </a:p>
      </dgm:t>
    </dgm:pt>
    <dgm:pt modelId="{6AB489ED-CFC9-4487-8D1C-D7EE8C7CF554}" type="parTrans" cxnId="{0A27634A-95FC-4C4C-AC08-7EED0C38A17C}">
      <dgm:prSet/>
      <dgm:spPr/>
      <dgm:t>
        <a:bodyPr/>
        <a:lstStyle/>
        <a:p>
          <a:endParaRPr lang="en-US"/>
        </a:p>
      </dgm:t>
    </dgm:pt>
    <dgm:pt modelId="{DF4B63EB-A4C9-4152-920F-D9E17D1C5ABB}" type="sibTrans" cxnId="{0A27634A-95FC-4C4C-AC08-7EED0C38A17C}">
      <dgm:prSet/>
      <dgm:spPr/>
      <dgm:t>
        <a:bodyPr/>
        <a:lstStyle/>
        <a:p>
          <a:endParaRPr lang="en-US"/>
        </a:p>
      </dgm:t>
    </dgm:pt>
    <dgm:pt modelId="{50DFC28F-65F4-4438-8F4C-43FA8CA21090}">
      <dgm:prSet/>
      <dgm:spPr/>
      <dgm:t>
        <a:bodyPr/>
        <a:lstStyle/>
        <a:p>
          <a:r>
            <a:rPr lang="cs-CZ" b="1" baseline="0"/>
            <a:t>Nesprávné obsazení soudu</a:t>
          </a:r>
          <a:endParaRPr lang="en-US"/>
        </a:p>
      </dgm:t>
    </dgm:pt>
    <dgm:pt modelId="{6D7AC62B-B96A-4A0B-AD50-7857D14A0554}" type="parTrans" cxnId="{B89A36D8-D577-4DDD-83A7-D5DCAB0A2144}">
      <dgm:prSet/>
      <dgm:spPr/>
      <dgm:t>
        <a:bodyPr/>
        <a:lstStyle/>
        <a:p>
          <a:endParaRPr lang="en-US"/>
        </a:p>
      </dgm:t>
    </dgm:pt>
    <dgm:pt modelId="{A7C597B7-3F53-469E-8767-EBA53E2E4552}" type="sibTrans" cxnId="{B89A36D8-D577-4DDD-83A7-D5DCAB0A2144}">
      <dgm:prSet/>
      <dgm:spPr/>
      <dgm:t>
        <a:bodyPr/>
        <a:lstStyle/>
        <a:p>
          <a:endParaRPr lang="en-US"/>
        </a:p>
      </dgm:t>
    </dgm:pt>
    <dgm:pt modelId="{D6599307-35A5-4BA9-AB5F-EF060F38DC09}">
      <dgm:prSet/>
      <dgm:spPr/>
      <dgm:t>
        <a:bodyPr/>
        <a:lstStyle/>
        <a:p>
          <a:r>
            <a:rPr lang="cs-CZ" i="1" baseline="0"/>
            <a:t>např. samosoudce místo senátu (ne naopak), VSÚ místo soudce apod.; jiný soudce nebo senát, než který byl určen rozvrhem práce</a:t>
          </a:r>
          <a:endParaRPr lang="en-US"/>
        </a:p>
      </dgm:t>
    </dgm:pt>
    <dgm:pt modelId="{0AB56C7B-4733-455A-BFA6-4515EADAD5A3}" type="parTrans" cxnId="{DEFA9128-0934-4563-81E4-59638D07E3C6}">
      <dgm:prSet/>
      <dgm:spPr/>
      <dgm:t>
        <a:bodyPr/>
        <a:lstStyle/>
        <a:p>
          <a:endParaRPr lang="en-US"/>
        </a:p>
      </dgm:t>
    </dgm:pt>
    <dgm:pt modelId="{1F40C8D2-942C-495B-979F-9E5304402379}" type="sibTrans" cxnId="{DEFA9128-0934-4563-81E4-59638D07E3C6}">
      <dgm:prSet/>
      <dgm:spPr/>
      <dgm:t>
        <a:bodyPr/>
        <a:lstStyle/>
        <a:p>
          <a:endParaRPr lang="en-US"/>
        </a:p>
      </dgm:t>
    </dgm:pt>
    <dgm:pt modelId="{387FC7CB-6A88-4FED-9846-788AB55C031A}" type="pres">
      <dgm:prSet presAssocID="{C7EE27A8-E30F-407E-A6BE-1B78F65AD905}" presName="Name0" presStyleCnt="0">
        <dgm:presLayoutVars>
          <dgm:dir/>
          <dgm:animLvl val="lvl"/>
          <dgm:resizeHandles val="exact"/>
        </dgm:presLayoutVars>
      </dgm:prSet>
      <dgm:spPr/>
    </dgm:pt>
    <dgm:pt modelId="{B86C507E-69AB-4B92-9D2B-E0BF423CBFDB}" type="pres">
      <dgm:prSet presAssocID="{21B88570-DE63-4009-984F-EDEE01964810}" presName="linNode" presStyleCnt="0"/>
      <dgm:spPr/>
    </dgm:pt>
    <dgm:pt modelId="{883D8B05-373A-44C7-8F66-B6732E83CF7D}" type="pres">
      <dgm:prSet presAssocID="{21B88570-DE63-4009-984F-EDEE01964810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8B8BBCF5-E1F5-483B-9D2F-DE6131BE896B}" type="pres">
      <dgm:prSet presAssocID="{21B88570-DE63-4009-984F-EDEE01964810}" presName="descendantText" presStyleLbl="alignAccFollowNode1" presStyleIdx="0" presStyleCnt="4">
        <dgm:presLayoutVars>
          <dgm:bulletEnabled val="1"/>
        </dgm:presLayoutVars>
      </dgm:prSet>
      <dgm:spPr/>
    </dgm:pt>
    <dgm:pt modelId="{00AEDD9C-B676-455F-8AF3-B64111A4D029}" type="pres">
      <dgm:prSet presAssocID="{598347BB-6B34-49F1-8406-F0C3C5BA1886}" presName="sp" presStyleCnt="0"/>
      <dgm:spPr/>
    </dgm:pt>
    <dgm:pt modelId="{FD9302EE-DE59-4706-949C-70C5C80DE422}" type="pres">
      <dgm:prSet presAssocID="{97C88215-E90A-4306-8209-AED6448DD2C9}" presName="linNode" presStyleCnt="0"/>
      <dgm:spPr/>
    </dgm:pt>
    <dgm:pt modelId="{C1A2EF7B-2E3D-4015-B6EC-B422DB968CD6}" type="pres">
      <dgm:prSet presAssocID="{97C88215-E90A-4306-8209-AED6448DD2C9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1A5E6D03-4CD2-4113-8798-9674F0C02C96}" type="pres">
      <dgm:prSet presAssocID="{97C88215-E90A-4306-8209-AED6448DD2C9}" presName="descendantText" presStyleLbl="alignAccFollowNode1" presStyleIdx="1" presStyleCnt="4">
        <dgm:presLayoutVars>
          <dgm:bulletEnabled val="1"/>
        </dgm:presLayoutVars>
      </dgm:prSet>
      <dgm:spPr/>
    </dgm:pt>
    <dgm:pt modelId="{5F1D0359-2A62-4C5B-8F89-1B59143E735B}" type="pres">
      <dgm:prSet presAssocID="{425BA5AF-BB81-4DE3-BD24-3A795F5C25D4}" presName="sp" presStyleCnt="0"/>
      <dgm:spPr/>
    </dgm:pt>
    <dgm:pt modelId="{EE9C064F-DC54-42B9-8883-3BD03FC60CE1}" type="pres">
      <dgm:prSet presAssocID="{D5C0DF9C-9612-4F50-A27F-EDC1DFFF05F7}" presName="linNode" presStyleCnt="0"/>
      <dgm:spPr/>
    </dgm:pt>
    <dgm:pt modelId="{AE8F709B-2C79-410B-96A4-A2E7E7DAE6AC}" type="pres">
      <dgm:prSet presAssocID="{D5C0DF9C-9612-4F50-A27F-EDC1DFFF05F7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2389D553-D054-4C97-85A9-80B57283F63C}" type="pres">
      <dgm:prSet presAssocID="{D5C0DF9C-9612-4F50-A27F-EDC1DFFF05F7}" presName="descendantText" presStyleLbl="alignAccFollowNode1" presStyleIdx="2" presStyleCnt="4">
        <dgm:presLayoutVars>
          <dgm:bulletEnabled val="1"/>
        </dgm:presLayoutVars>
      </dgm:prSet>
      <dgm:spPr/>
    </dgm:pt>
    <dgm:pt modelId="{81E57AB8-C253-4761-BF5C-1319191ED653}" type="pres">
      <dgm:prSet presAssocID="{DA9E2A1A-9BF7-4227-847E-34D99954A9F3}" presName="sp" presStyleCnt="0"/>
      <dgm:spPr/>
    </dgm:pt>
    <dgm:pt modelId="{861C53AC-79EE-4F9E-9981-D531B3B98038}" type="pres">
      <dgm:prSet presAssocID="{50DFC28F-65F4-4438-8F4C-43FA8CA21090}" presName="linNode" presStyleCnt="0"/>
      <dgm:spPr/>
    </dgm:pt>
    <dgm:pt modelId="{4CF8510C-59E4-4A8C-A9B3-256790B69E9E}" type="pres">
      <dgm:prSet presAssocID="{50DFC28F-65F4-4438-8F4C-43FA8CA21090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421AC54A-5FD1-4484-89C6-4EC094DE7A2C}" type="pres">
      <dgm:prSet presAssocID="{50DFC28F-65F4-4438-8F4C-43FA8CA21090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DEFA9128-0934-4563-81E4-59638D07E3C6}" srcId="{50DFC28F-65F4-4438-8F4C-43FA8CA21090}" destId="{D6599307-35A5-4BA9-AB5F-EF060F38DC09}" srcOrd="0" destOrd="0" parTransId="{0AB56C7B-4733-455A-BFA6-4515EADAD5A3}" sibTransId="{1F40C8D2-942C-495B-979F-9E5304402379}"/>
    <dgm:cxn modelId="{E715DA2A-47AB-49E4-8AD0-B348A64A9F65}" srcId="{21B88570-DE63-4009-984F-EDEE01964810}" destId="{BEDB3012-B827-4B85-B261-EC52B7E77E0C}" srcOrd="0" destOrd="0" parTransId="{2C83FF6C-1A9E-40D5-B386-4A77F2464B5D}" sibTransId="{1183A654-A17C-4C1E-AB27-BF75E6F959C9}"/>
    <dgm:cxn modelId="{28AB1930-D041-419B-9695-107F948AC76E}" srcId="{C7EE27A8-E30F-407E-A6BE-1B78F65AD905}" destId="{21B88570-DE63-4009-984F-EDEE01964810}" srcOrd="0" destOrd="0" parTransId="{7EA5004E-EF86-497E-A3AA-5191118CBE75}" sibTransId="{598347BB-6B34-49F1-8406-F0C3C5BA1886}"/>
    <dgm:cxn modelId="{C1C2CD5E-5375-4981-B2FD-D532DA9B6AB1}" type="presOf" srcId="{D5C0DF9C-9612-4F50-A27F-EDC1DFFF05F7}" destId="{AE8F709B-2C79-410B-96A4-A2E7E7DAE6AC}" srcOrd="0" destOrd="0" presId="urn:microsoft.com/office/officeart/2005/8/layout/vList5"/>
    <dgm:cxn modelId="{3791026A-2B91-45C9-8D5F-5317975FFF03}" srcId="{C7EE27A8-E30F-407E-A6BE-1B78F65AD905}" destId="{97C88215-E90A-4306-8209-AED6448DD2C9}" srcOrd="1" destOrd="0" parTransId="{6CFC693A-4454-45E0-AA31-965CD0986204}" sibTransId="{425BA5AF-BB81-4DE3-BD24-3A795F5C25D4}"/>
    <dgm:cxn modelId="{0A27634A-95FC-4C4C-AC08-7EED0C38A17C}" srcId="{D5C0DF9C-9612-4F50-A27F-EDC1DFFF05F7}" destId="{400FA584-CE68-405B-AFB5-9785B56ABB87}" srcOrd="0" destOrd="0" parTransId="{6AB489ED-CFC9-4487-8D1C-D7EE8C7CF554}" sibTransId="{DF4B63EB-A4C9-4152-920F-D9E17D1C5ABB}"/>
    <dgm:cxn modelId="{4F3FAC6A-B974-4D4F-8841-7553F870E647}" srcId="{97C88215-E90A-4306-8209-AED6448DD2C9}" destId="{7C7B4348-7E68-44C5-A4E1-01AD504DAC99}" srcOrd="0" destOrd="0" parTransId="{AAD3E5D8-4AE7-4D23-B295-BE6D85418359}" sibTransId="{8B2029E3-CE93-49EB-B5EA-09F07B6C475C}"/>
    <dgm:cxn modelId="{C5EC714D-0622-4C1A-B063-384FECDBE6C8}" type="presOf" srcId="{C7EE27A8-E30F-407E-A6BE-1B78F65AD905}" destId="{387FC7CB-6A88-4FED-9846-788AB55C031A}" srcOrd="0" destOrd="0" presId="urn:microsoft.com/office/officeart/2005/8/layout/vList5"/>
    <dgm:cxn modelId="{98D18389-47E6-4E47-B609-5D6BFDCD66B1}" type="presOf" srcId="{7C7B4348-7E68-44C5-A4E1-01AD504DAC99}" destId="{1A5E6D03-4CD2-4113-8798-9674F0C02C96}" srcOrd="0" destOrd="0" presId="urn:microsoft.com/office/officeart/2005/8/layout/vList5"/>
    <dgm:cxn modelId="{96C59494-8BD8-4F9F-9ED2-C4568145EA11}" type="presOf" srcId="{400FA584-CE68-405B-AFB5-9785B56ABB87}" destId="{2389D553-D054-4C97-85A9-80B57283F63C}" srcOrd="0" destOrd="0" presId="urn:microsoft.com/office/officeart/2005/8/layout/vList5"/>
    <dgm:cxn modelId="{F7950D9E-6914-46FA-8B8B-67CF7B197541}" type="presOf" srcId="{D6599307-35A5-4BA9-AB5F-EF060F38DC09}" destId="{421AC54A-5FD1-4484-89C6-4EC094DE7A2C}" srcOrd="0" destOrd="0" presId="urn:microsoft.com/office/officeart/2005/8/layout/vList5"/>
    <dgm:cxn modelId="{055515A9-D753-4FD4-877E-AAF998720C5E}" type="presOf" srcId="{50DFC28F-65F4-4438-8F4C-43FA8CA21090}" destId="{4CF8510C-59E4-4A8C-A9B3-256790B69E9E}" srcOrd="0" destOrd="0" presId="urn:microsoft.com/office/officeart/2005/8/layout/vList5"/>
    <dgm:cxn modelId="{27A0F3AA-981F-4248-9C1C-38F8A6F64887}" srcId="{C7EE27A8-E30F-407E-A6BE-1B78F65AD905}" destId="{D5C0DF9C-9612-4F50-A27F-EDC1DFFF05F7}" srcOrd="2" destOrd="0" parTransId="{2FF68D39-DDDF-49AC-9A71-C96075F58F0C}" sibTransId="{DA9E2A1A-9BF7-4227-847E-34D99954A9F3}"/>
    <dgm:cxn modelId="{66E5ECAF-7021-41DB-9800-A9A5B233869A}" srcId="{21B88570-DE63-4009-984F-EDEE01964810}" destId="{C2D9679E-A29A-49A1-B908-A4F21C826132}" srcOrd="1" destOrd="0" parTransId="{7FE98500-01E2-48E2-8D08-CA6AF981DA50}" sibTransId="{9A072468-3F37-4FCB-8207-E016009A4E1A}"/>
    <dgm:cxn modelId="{53608DB6-6E0E-48C9-BF73-4AF1DFBCA644}" type="presOf" srcId="{C2D9679E-A29A-49A1-B908-A4F21C826132}" destId="{8B8BBCF5-E1F5-483B-9D2F-DE6131BE896B}" srcOrd="0" destOrd="1" presId="urn:microsoft.com/office/officeart/2005/8/layout/vList5"/>
    <dgm:cxn modelId="{D72AB4BB-3B65-413B-9502-06EEBE30908A}" type="presOf" srcId="{21B88570-DE63-4009-984F-EDEE01964810}" destId="{883D8B05-373A-44C7-8F66-B6732E83CF7D}" srcOrd="0" destOrd="0" presId="urn:microsoft.com/office/officeart/2005/8/layout/vList5"/>
    <dgm:cxn modelId="{E7A1FCC7-663D-4F0E-AC20-DB5A225781FB}" type="presOf" srcId="{97C88215-E90A-4306-8209-AED6448DD2C9}" destId="{C1A2EF7B-2E3D-4015-B6EC-B422DB968CD6}" srcOrd="0" destOrd="0" presId="urn:microsoft.com/office/officeart/2005/8/layout/vList5"/>
    <dgm:cxn modelId="{B89A36D8-D577-4DDD-83A7-D5DCAB0A2144}" srcId="{C7EE27A8-E30F-407E-A6BE-1B78F65AD905}" destId="{50DFC28F-65F4-4438-8F4C-43FA8CA21090}" srcOrd="3" destOrd="0" parTransId="{6D7AC62B-B96A-4A0B-AD50-7857D14A0554}" sibTransId="{A7C597B7-3F53-469E-8767-EBA53E2E4552}"/>
    <dgm:cxn modelId="{0EB7BCF0-C174-45BA-B75B-63B658DEA8CF}" type="presOf" srcId="{BEDB3012-B827-4B85-B261-EC52B7E77E0C}" destId="{8B8BBCF5-E1F5-483B-9D2F-DE6131BE896B}" srcOrd="0" destOrd="0" presId="urn:microsoft.com/office/officeart/2005/8/layout/vList5"/>
    <dgm:cxn modelId="{E8493395-96EE-48AE-990C-163C47C27A20}" type="presParOf" srcId="{387FC7CB-6A88-4FED-9846-788AB55C031A}" destId="{B86C507E-69AB-4B92-9D2B-E0BF423CBFDB}" srcOrd="0" destOrd="0" presId="urn:microsoft.com/office/officeart/2005/8/layout/vList5"/>
    <dgm:cxn modelId="{632E17F6-32CF-433F-BDDF-79B5A0B6962C}" type="presParOf" srcId="{B86C507E-69AB-4B92-9D2B-E0BF423CBFDB}" destId="{883D8B05-373A-44C7-8F66-B6732E83CF7D}" srcOrd="0" destOrd="0" presId="urn:microsoft.com/office/officeart/2005/8/layout/vList5"/>
    <dgm:cxn modelId="{602B4429-C851-4E0A-B7A8-1B5CC37C2D2A}" type="presParOf" srcId="{B86C507E-69AB-4B92-9D2B-E0BF423CBFDB}" destId="{8B8BBCF5-E1F5-483B-9D2F-DE6131BE896B}" srcOrd="1" destOrd="0" presId="urn:microsoft.com/office/officeart/2005/8/layout/vList5"/>
    <dgm:cxn modelId="{BCC63836-7431-49E9-AC7C-DF4734441E44}" type="presParOf" srcId="{387FC7CB-6A88-4FED-9846-788AB55C031A}" destId="{00AEDD9C-B676-455F-8AF3-B64111A4D029}" srcOrd="1" destOrd="0" presId="urn:microsoft.com/office/officeart/2005/8/layout/vList5"/>
    <dgm:cxn modelId="{524FC7D2-EDB0-4B68-BB4E-546473292C4D}" type="presParOf" srcId="{387FC7CB-6A88-4FED-9846-788AB55C031A}" destId="{FD9302EE-DE59-4706-949C-70C5C80DE422}" srcOrd="2" destOrd="0" presId="urn:microsoft.com/office/officeart/2005/8/layout/vList5"/>
    <dgm:cxn modelId="{C450D98E-061F-4773-BD96-00164D286A01}" type="presParOf" srcId="{FD9302EE-DE59-4706-949C-70C5C80DE422}" destId="{C1A2EF7B-2E3D-4015-B6EC-B422DB968CD6}" srcOrd="0" destOrd="0" presId="urn:microsoft.com/office/officeart/2005/8/layout/vList5"/>
    <dgm:cxn modelId="{F1195F3B-5B88-48E0-BC74-B1998FEB9C22}" type="presParOf" srcId="{FD9302EE-DE59-4706-949C-70C5C80DE422}" destId="{1A5E6D03-4CD2-4113-8798-9674F0C02C96}" srcOrd="1" destOrd="0" presId="urn:microsoft.com/office/officeart/2005/8/layout/vList5"/>
    <dgm:cxn modelId="{80F817AC-5C6C-447D-B5C3-352D9BFB2069}" type="presParOf" srcId="{387FC7CB-6A88-4FED-9846-788AB55C031A}" destId="{5F1D0359-2A62-4C5B-8F89-1B59143E735B}" srcOrd="3" destOrd="0" presId="urn:microsoft.com/office/officeart/2005/8/layout/vList5"/>
    <dgm:cxn modelId="{799E58B0-527D-4CDE-B5CF-189671B9BD92}" type="presParOf" srcId="{387FC7CB-6A88-4FED-9846-788AB55C031A}" destId="{EE9C064F-DC54-42B9-8883-3BD03FC60CE1}" srcOrd="4" destOrd="0" presId="urn:microsoft.com/office/officeart/2005/8/layout/vList5"/>
    <dgm:cxn modelId="{18A742CD-9D67-4B90-80D9-3865F1856E22}" type="presParOf" srcId="{EE9C064F-DC54-42B9-8883-3BD03FC60CE1}" destId="{AE8F709B-2C79-410B-96A4-A2E7E7DAE6AC}" srcOrd="0" destOrd="0" presId="urn:microsoft.com/office/officeart/2005/8/layout/vList5"/>
    <dgm:cxn modelId="{C3A5D05E-776D-468C-8E7C-69CD60063E00}" type="presParOf" srcId="{EE9C064F-DC54-42B9-8883-3BD03FC60CE1}" destId="{2389D553-D054-4C97-85A9-80B57283F63C}" srcOrd="1" destOrd="0" presId="urn:microsoft.com/office/officeart/2005/8/layout/vList5"/>
    <dgm:cxn modelId="{22F4071B-8302-4840-81E0-82085B5B4C25}" type="presParOf" srcId="{387FC7CB-6A88-4FED-9846-788AB55C031A}" destId="{81E57AB8-C253-4761-BF5C-1319191ED653}" srcOrd="5" destOrd="0" presId="urn:microsoft.com/office/officeart/2005/8/layout/vList5"/>
    <dgm:cxn modelId="{A19410C7-BDBF-4762-A1A4-77BFA141C468}" type="presParOf" srcId="{387FC7CB-6A88-4FED-9846-788AB55C031A}" destId="{861C53AC-79EE-4F9E-9981-D531B3B98038}" srcOrd="6" destOrd="0" presId="urn:microsoft.com/office/officeart/2005/8/layout/vList5"/>
    <dgm:cxn modelId="{DCB88891-2C36-4E7F-B00B-AEB2DED4738C}" type="presParOf" srcId="{861C53AC-79EE-4F9E-9981-D531B3B98038}" destId="{4CF8510C-59E4-4A8C-A9B3-256790B69E9E}" srcOrd="0" destOrd="0" presId="urn:microsoft.com/office/officeart/2005/8/layout/vList5"/>
    <dgm:cxn modelId="{A34282F8-0247-4882-856F-7D377BF618F1}" type="presParOf" srcId="{861C53AC-79EE-4F9E-9981-D531B3B98038}" destId="{421AC54A-5FD1-4484-89C6-4EC094DE7A2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DE2FF192-3678-4CFA-9672-596C94636123}" type="doc">
      <dgm:prSet loTypeId="urn:microsoft.com/office/officeart/2005/8/layout/list1" loCatId="Inbox" qsTypeId="urn:microsoft.com/office/officeart/2005/8/quickstyle/3d1" qsCatId="3D" csTypeId="urn:microsoft.com/office/officeart/2005/8/colors/colorful4" csCatId="colorful"/>
      <dgm:spPr/>
      <dgm:t>
        <a:bodyPr/>
        <a:lstStyle/>
        <a:p>
          <a:endParaRPr lang="en-US"/>
        </a:p>
      </dgm:t>
    </dgm:pt>
    <dgm:pt modelId="{9B0614E5-C0B9-4212-A79A-91FECBE2E4A0}">
      <dgm:prSet/>
      <dgm:spPr/>
      <dgm:t>
        <a:bodyPr/>
        <a:lstStyle/>
        <a:p>
          <a:r>
            <a:rPr lang="cs-CZ" b="1" baseline="0" dirty="0"/>
            <a:t>Jiná vada řízení než je uvedena v § 205/2a)</a:t>
          </a:r>
          <a:r>
            <a:rPr lang="cs-CZ" baseline="0" dirty="0"/>
            <a:t>, mohla-li mít za následek </a:t>
          </a:r>
          <a:r>
            <a:rPr lang="cs-CZ" b="1" baseline="0" dirty="0"/>
            <a:t>nesprávné rozhodnutí </a:t>
          </a:r>
          <a:r>
            <a:rPr lang="cs-CZ" baseline="0" dirty="0"/>
            <a:t>ve věci </a:t>
          </a:r>
          <a:endParaRPr lang="en-US" dirty="0"/>
        </a:p>
      </dgm:t>
    </dgm:pt>
    <dgm:pt modelId="{5B9D84AD-032C-4383-83AE-0A72CB5230DC}" type="parTrans" cxnId="{C2B441AC-BBBA-44DD-915F-0C91BDF93008}">
      <dgm:prSet/>
      <dgm:spPr/>
      <dgm:t>
        <a:bodyPr/>
        <a:lstStyle/>
        <a:p>
          <a:endParaRPr lang="en-US"/>
        </a:p>
      </dgm:t>
    </dgm:pt>
    <dgm:pt modelId="{98CF26F2-FD29-4474-863D-130D48ACAC8F}" type="sibTrans" cxnId="{C2B441AC-BBBA-44DD-915F-0C91BDF93008}">
      <dgm:prSet/>
      <dgm:spPr/>
      <dgm:t>
        <a:bodyPr/>
        <a:lstStyle/>
        <a:p>
          <a:endParaRPr lang="en-US"/>
        </a:p>
      </dgm:t>
    </dgm:pt>
    <dgm:pt modelId="{BB154533-C7B6-4975-9FCB-9818F3322212}">
      <dgm:prSet/>
      <dgm:spPr/>
      <dgm:t>
        <a:bodyPr/>
        <a:lstStyle/>
        <a:p>
          <a:r>
            <a:rPr lang="cs-CZ" i="1" baseline="0"/>
            <a:t>mohl by být výsledek řízení jiný, kdyby k vadě nedošlo, nebo kdyby byla v I. stupni odstraněna?</a:t>
          </a:r>
          <a:endParaRPr lang="en-US"/>
        </a:p>
      </dgm:t>
    </dgm:pt>
    <dgm:pt modelId="{F0FDE082-20AB-4723-9036-718D55D53089}" type="parTrans" cxnId="{11779D3F-8C94-435C-A1CF-7C1E1AFEDE84}">
      <dgm:prSet/>
      <dgm:spPr/>
      <dgm:t>
        <a:bodyPr/>
        <a:lstStyle/>
        <a:p>
          <a:endParaRPr lang="en-US"/>
        </a:p>
      </dgm:t>
    </dgm:pt>
    <dgm:pt modelId="{9D49867D-16FD-4C6F-870F-F5ED79E4FE6C}" type="sibTrans" cxnId="{11779D3F-8C94-435C-A1CF-7C1E1AFEDE84}">
      <dgm:prSet/>
      <dgm:spPr/>
      <dgm:t>
        <a:bodyPr/>
        <a:lstStyle/>
        <a:p>
          <a:endParaRPr lang="en-US"/>
        </a:p>
      </dgm:t>
    </dgm:pt>
    <dgm:pt modelId="{76214DA7-862B-4357-B6CA-71948D3E1BC8}">
      <dgm:prSet/>
      <dgm:spPr/>
      <dgm:t>
        <a:bodyPr/>
        <a:lstStyle/>
        <a:p>
          <a:r>
            <a:rPr lang="cs-CZ" i="1" baseline="0" dirty="0"/>
            <a:t>v případě pochybností o takovou vadu půjde</a:t>
          </a:r>
          <a:endParaRPr lang="en-US" dirty="0"/>
        </a:p>
      </dgm:t>
    </dgm:pt>
    <dgm:pt modelId="{0FCC49B7-9EEB-4D1E-8F34-716878203D44}" type="parTrans" cxnId="{E78202DA-C8E2-470A-A4C8-EBB87BD93CB4}">
      <dgm:prSet/>
      <dgm:spPr/>
      <dgm:t>
        <a:bodyPr/>
        <a:lstStyle/>
        <a:p>
          <a:endParaRPr lang="en-US"/>
        </a:p>
      </dgm:t>
    </dgm:pt>
    <dgm:pt modelId="{81AF3BCB-101C-401C-A9E0-46C65DD62200}" type="sibTrans" cxnId="{E78202DA-C8E2-470A-A4C8-EBB87BD93CB4}">
      <dgm:prSet/>
      <dgm:spPr/>
      <dgm:t>
        <a:bodyPr/>
        <a:lstStyle/>
        <a:p>
          <a:endParaRPr lang="en-US"/>
        </a:p>
      </dgm:t>
    </dgm:pt>
    <dgm:pt modelId="{F804621C-0D39-4B3A-B699-486D38BE7757}">
      <dgm:prSet/>
      <dgm:spPr/>
      <dgm:t>
        <a:bodyPr/>
        <a:lstStyle/>
        <a:p>
          <a:r>
            <a:rPr lang="cs-CZ" baseline="0"/>
            <a:t>Patří sem </a:t>
          </a:r>
          <a:r>
            <a:rPr lang="cs-CZ" b="1" baseline="0"/>
            <a:t>např.</a:t>
          </a:r>
          <a:endParaRPr lang="en-US"/>
        </a:p>
      </dgm:t>
    </dgm:pt>
    <dgm:pt modelId="{BA3C3996-632B-4CAE-BA96-E4D228E1F6F9}" type="parTrans" cxnId="{C65B4AD4-ACA2-432B-9727-E22C2DF744EA}">
      <dgm:prSet/>
      <dgm:spPr/>
      <dgm:t>
        <a:bodyPr/>
        <a:lstStyle/>
        <a:p>
          <a:endParaRPr lang="en-US"/>
        </a:p>
      </dgm:t>
    </dgm:pt>
    <dgm:pt modelId="{EAEC1A5D-3A0A-414D-8C5C-732633FE9B5B}" type="sibTrans" cxnId="{C65B4AD4-ACA2-432B-9727-E22C2DF744EA}">
      <dgm:prSet/>
      <dgm:spPr/>
      <dgm:t>
        <a:bodyPr/>
        <a:lstStyle/>
        <a:p>
          <a:endParaRPr lang="en-US"/>
        </a:p>
      </dgm:t>
    </dgm:pt>
    <dgm:pt modelId="{6120EFE6-FC88-4789-B6E0-3A718F9762C4}">
      <dgm:prSet/>
      <dgm:spPr/>
      <dgm:t>
        <a:bodyPr/>
        <a:lstStyle/>
        <a:p>
          <a:r>
            <a:rPr lang="cs-CZ" i="1" baseline="0"/>
            <a:t>vady při provádění dokazování, např. svědek nebyl poučen, účastník nebyl přítomen apod.</a:t>
          </a:r>
          <a:endParaRPr lang="en-US"/>
        </a:p>
      </dgm:t>
    </dgm:pt>
    <dgm:pt modelId="{EBEE4800-3DA6-4C66-AB82-CC49ECA1B718}" type="parTrans" cxnId="{5D3CC1FA-6C72-40F3-9D96-587407187CE1}">
      <dgm:prSet/>
      <dgm:spPr/>
      <dgm:t>
        <a:bodyPr/>
        <a:lstStyle/>
        <a:p>
          <a:endParaRPr lang="en-US"/>
        </a:p>
      </dgm:t>
    </dgm:pt>
    <dgm:pt modelId="{DD8FF693-CE9C-4C8C-A4C1-32118750713B}" type="sibTrans" cxnId="{5D3CC1FA-6C72-40F3-9D96-587407187CE1}">
      <dgm:prSet/>
      <dgm:spPr/>
      <dgm:t>
        <a:bodyPr/>
        <a:lstStyle/>
        <a:p>
          <a:endParaRPr lang="en-US"/>
        </a:p>
      </dgm:t>
    </dgm:pt>
    <dgm:pt modelId="{EA7513E1-BA6A-455A-8D57-7DA472544166}">
      <dgm:prSet/>
      <dgm:spPr/>
      <dgm:t>
        <a:bodyPr/>
        <a:lstStyle/>
        <a:p>
          <a:r>
            <a:rPr lang="cs-CZ" i="1" baseline="0"/>
            <a:t>porušení poučovací povinnosti, např. soud nepoučí podle § 118a</a:t>
          </a:r>
          <a:endParaRPr lang="en-US"/>
        </a:p>
      </dgm:t>
    </dgm:pt>
    <dgm:pt modelId="{302E5CE3-8269-47B5-B7CC-7A04A23030D4}" type="parTrans" cxnId="{68BBD31A-C54B-44FA-978B-8AD4F608F430}">
      <dgm:prSet/>
      <dgm:spPr/>
      <dgm:t>
        <a:bodyPr/>
        <a:lstStyle/>
        <a:p>
          <a:endParaRPr lang="en-US"/>
        </a:p>
      </dgm:t>
    </dgm:pt>
    <dgm:pt modelId="{42BD9ACE-FD7F-4E07-B6E2-56F6A35478D8}" type="sibTrans" cxnId="{68BBD31A-C54B-44FA-978B-8AD4F608F430}">
      <dgm:prSet/>
      <dgm:spPr/>
      <dgm:t>
        <a:bodyPr/>
        <a:lstStyle/>
        <a:p>
          <a:endParaRPr lang="en-US"/>
        </a:p>
      </dgm:t>
    </dgm:pt>
    <dgm:pt modelId="{83132F46-83FE-43C9-8124-0A63BD428C43}">
      <dgm:prSet/>
      <dgm:spPr/>
      <dgm:t>
        <a:bodyPr/>
        <a:lstStyle/>
        <a:p>
          <a:r>
            <a:rPr lang="cs-CZ" i="1" baseline="0"/>
            <a:t>soud rozhodoval o žalobě vykazující vady, které nebyly odstraněny podle § 43</a:t>
          </a:r>
          <a:endParaRPr lang="en-US"/>
        </a:p>
      </dgm:t>
    </dgm:pt>
    <dgm:pt modelId="{692E402E-7F40-4D79-ABAC-DE7B55585926}" type="parTrans" cxnId="{16B77AE0-C1CA-44D2-BAEB-617D7BA34938}">
      <dgm:prSet/>
      <dgm:spPr/>
      <dgm:t>
        <a:bodyPr/>
        <a:lstStyle/>
        <a:p>
          <a:endParaRPr lang="en-US"/>
        </a:p>
      </dgm:t>
    </dgm:pt>
    <dgm:pt modelId="{58095DEE-2142-4178-ACA1-1066037D6E97}" type="sibTrans" cxnId="{16B77AE0-C1CA-44D2-BAEB-617D7BA34938}">
      <dgm:prSet/>
      <dgm:spPr/>
      <dgm:t>
        <a:bodyPr/>
        <a:lstStyle/>
        <a:p>
          <a:endParaRPr lang="en-US"/>
        </a:p>
      </dgm:t>
    </dgm:pt>
    <dgm:pt modelId="{0A8DD152-DC9E-4AE3-BDA0-6984672D52FA}">
      <dgm:prSet/>
      <dgm:spPr/>
      <dgm:t>
        <a:bodyPr/>
        <a:lstStyle/>
        <a:p>
          <a:r>
            <a:rPr lang="cs-CZ" i="1" baseline="0"/>
            <a:t>zohlednění skutečností a důkazních návrhů po koncentraci řízení (sporné)</a:t>
          </a:r>
          <a:endParaRPr lang="en-US"/>
        </a:p>
      </dgm:t>
    </dgm:pt>
    <dgm:pt modelId="{07B2DCA9-EED9-4F70-A564-27BC4E445923}" type="parTrans" cxnId="{69560577-684D-4E4F-BA42-EDAD797D42EF}">
      <dgm:prSet/>
      <dgm:spPr/>
      <dgm:t>
        <a:bodyPr/>
        <a:lstStyle/>
        <a:p>
          <a:endParaRPr lang="en-US"/>
        </a:p>
      </dgm:t>
    </dgm:pt>
    <dgm:pt modelId="{B09465DF-AD5A-4E65-B5CA-E5BDA8F95AFF}" type="sibTrans" cxnId="{69560577-684D-4E4F-BA42-EDAD797D42EF}">
      <dgm:prSet/>
      <dgm:spPr/>
      <dgm:t>
        <a:bodyPr/>
        <a:lstStyle/>
        <a:p>
          <a:endParaRPr lang="en-US"/>
        </a:p>
      </dgm:t>
    </dgm:pt>
    <dgm:pt modelId="{FBF2305A-76BA-4EEA-97D8-CC795389B7D3}">
      <dgm:prSet/>
      <dgm:spPr/>
      <dgm:t>
        <a:bodyPr/>
        <a:lstStyle/>
        <a:p>
          <a:r>
            <a:rPr lang="cs-CZ" baseline="0"/>
            <a:t>Pro jiné vady lze rozhodnutí I. stupně zrušit, </a:t>
          </a:r>
          <a:r>
            <a:rPr lang="cs-CZ" b="1" baseline="0"/>
            <a:t>jenom pokud nemohly být odstraněny za odvolacího řízení</a:t>
          </a:r>
          <a:r>
            <a:rPr lang="cs-CZ" baseline="0"/>
            <a:t> - § 219a/1a)</a:t>
          </a:r>
          <a:endParaRPr lang="en-US"/>
        </a:p>
      </dgm:t>
    </dgm:pt>
    <dgm:pt modelId="{606B2BBB-3858-4E3B-8F8D-F1E731E464D6}" type="parTrans" cxnId="{D37FB063-C754-49A7-86FE-D521280B6191}">
      <dgm:prSet/>
      <dgm:spPr/>
      <dgm:t>
        <a:bodyPr/>
        <a:lstStyle/>
        <a:p>
          <a:endParaRPr lang="en-US"/>
        </a:p>
      </dgm:t>
    </dgm:pt>
    <dgm:pt modelId="{E763D6C2-21D7-47A0-8F2D-45F38BA1E941}" type="sibTrans" cxnId="{D37FB063-C754-49A7-86FE-D521280B6191}">
      <dgm:prSet/>
      <dgm:spPr/>
      <dgm:t>
        <a:bodyPr/>
        <a:lstStyle/>
        <a:p>
          <a:endParaRPr lang="en-US"/>
        </a:p>
      </dgm:t>
    </dgm:pt>
    <dgm:pt modelId="{C4186F21-DD80-4EFB-9B3A-E0AE19FDC1E0}">
      <dgm:prSet/>
      <dgm:spPr/>
      <dgm:t>
        <a:bodyPr/>
        <a:lstStyle/>
        <a:p>
          <a:r>
            <a:rPr lang="cs-CZ" i="1" baseline="0"/>
            <a:t>např. vadu při provádění dokazování lze odstranit zopakováním důkazu</a:t>
          </a:r>
          <a:endParaRPr lang="en-US"/>
        </a:p>
      </dgm:t>
    </dgm:pt>
    <dgm:pt modelId="{775FD850-E93D-4E90-BB03-4D81516188C9}" type="parTrans" cxnId="{2FA128D7-320B-41E6-B232-22BF55CBF17E}">
      <dgm:prSet/>
      <dgm:spPr/>
      <dgm:t>
        <a:bodyPr/>
        <a:lstStyle/>
        <a:p>
          <a:endParaRPr lang="en-US"/>
        </a:p>
      </dgm:t>
    </dgm:pt>
    <dgm:pt modelId="{0C3C3679-6500-42CB-A817-1CA6E2F6F39E}" type="sibTrans" cxnId="{2FA128D7-320B-41E6-B232-22BF55CBF17E}">
      <dgm:prSet/>
      <dgm:spPr/>
      <dgm:t>
        <a:bodyPr/>
        <a:lstStyle/>
        <a:p>
          <a:endParaRPr lang="en-US"/>
        </a:p>
      </dgm:t>
    </dgm:pt>
    <dgm:pt modelId="{16A9EF73-D1DB-4706-BCE9-8B35D013286C}" type="pres">
      <dgm:prSet presAssocID="{DE2FF192-3678-4CFA-9672-596C94636123}" presName="linear" presStyleCnt="0">
        <dgm:presLayoutVars>
          <dgm:dir/>
          <dgm:animLvl val="lvl"/>
          <dgm:resizeHandles val="exact"/>
        </dgm:presLayoutVars>
      </dgm:prSet>
      <dgm:spPr/>
    </dgm:pt>
    <dgm:pt modelId="{079B0751-10D1-49D3-98C9-2E8566185D5D}" type="pres">
      <dgm:prSet presAssocID="{9B0614E5-C0B9-4212-A79A-91FECBE2E4A0}" presName="parentLin" presStyleCnt="0"/>
      <dgm:spPr/>
    </dgm:pt>
    <dgm:pt modelId="{ACB6C9C1-CA1D-4837-945C-5D814331B678}" type="pres">
      <dgm:prSet presAssocID="{9B0614E5-C0B9-4212-A79A-91FECBE2E4A0}" presName="parentLeftMargin" presStyleLbl="node1" presStyleIdx="0" presStyleCnt="3"/>
      <dgm:spPr/>
    </dgm:pt>
    <dgm:pt modelId="{C901A1C9-A497-4C22-944F-D6D079A0FF7D}" type="pres">
      <dgm:prSet presAssocID="{9B0614E5-C0B9-4212-A79A-91FECBE2E4A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870C5DA-CBF7-487A-ACB7-17B67E87B018}" type="pres">
      <dgm:prSet presAssocID="{9B0614E5-C0B9-4212-A79A-91FECBE2E4A0}" presName="negativeSpace" presStyleCnt="0"/>
      <dgm:spPr/>
    </dgm:pt>
    <dgm:pt modelId="{96E72495-10BC-4492-8E97-03B8D14B2A1B}" type="pres">
      <dgm:prSet presAssocID="{9B0614E5-C0B9-4212-A79A-91FECBE2E4A0}" presName="childText" presStyleLbl="conFgAcc1" presStyleIdx="0" presStyleCnt="3">
        <dgm:presLayoutVars>
          <dgm:bulletEnabled val="1"/>
        </dgm:presLayoutVars>
      </dgm:prSet>
      <dgm:spPr/>
    </dgm:pt>
    <dgm:pt modelId="{228997D8-9337-4492-9D53-EE4E832CF49F}" type="pres">
      <dgm:prSet presAssocID="{98CF26F2-FD29-4474-863D-130D48ACAC8F}" presName="spaceBetweenRectangles" presStyleCnt="0"/>
      <dgm:spPr/>
    </dgm:pt>
    <dgm:pt modelId="{36F09E43-78C1-4CC9-A823-932F21EED320}" type="pres">
      <dgm:prSet presAssocID="{F804621C-0D39-4B3A-B699-486D38BE7757}" presName="parentLin" presStyleCnt="0"/>
      <dgm:spPr/>
    </dgm:pt>
    <dgm:pt modelId="{CD0EA0F9-C216-472E-93FE-531E12A872D7}" type="pres">
      <dgm:prSet presAssocID="{F804621C-0D39-4B3A-B699-486D38BE7757}" presName="parentLeftMargin" presStyleLbl="node1" presStyleIdx="0" presStyleCnt="3"/>
      <dgm:spPr/>
    </dgm:pt>
    <dgm:pt modelId="{3B1AC00E-98F8-4B3A-91DC-5A625EA8FC20}" type="pres">
      <dgm:prSet presAssocID="{F804621C-0D39-4B3A-B699-486D38BE775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597B991-05C7-4DA3-9E59-6527706ED509}" type="pres">
      <dgm:prSet presAssocID="{F804621C-0D39-4B3A-B699-486D38BE7757}" presName="negativeSpace" presStyleCnt="0"/>
      <dgm:spPr/>
    </dgm:pt>
    <dgm:pt modelId="{BA77E652-F559-4BD5-82C2-1911F1540F9A}" type="pres">
      <dgm:prSet presAssocID="{F804621C-0D39-4B3A-B699-486D38BE7757}" presName="childText" presStyleLbl="conFgAcc1" presStyleIdx="1" presStyleCnt="3">
        <dgm:presLayoutVars>
          <dgm:bulletEnabled val="1"/>
        </dgm:presLayoutVars>
      </dgm:prSet>
      <dgm:spPr/>
    </dgm:pt>
    <dgm:pt modelId="{EBD6E7BB-6552-4E78-A068-84382269FF07}" type="pres">
      <dgm:prSet presAssocID="{EAEC1A5D-3A0A-414D-8C5C-732633FE9B5B}" presName="spaceBetweenRectangles" presStyleCnt="0"/>
      <dgm:spPr/>
    </dgm:pt>
    <dgm:pt modelId="{D1A00420-80DD-4F58-889C-B5D665A61CDA}" type="pres">
      <dgm:prSet presAssocID="{FBF2305A-76BA-4EEA-97D8-CC795389B7D3}" presName="parentLin" presStyleCnt="0"/>
      <dgm:spPr/>
    </dgm:pt>
    <dgm:pt modelId="{10CC3B49-98FC-4C33-BFE9-274322D635DB}" type="pres">
      <dgm:prSet presAssocID="{FBF2305A-76BA-4EEA-97D8-CC795389B7D3}" presName="parentLeftMargin" presStyleLbl="node1" presStyleIdx="1" presStyleCnt="3"/>
      <dgm:spPr/>
    </dgm:pt>
    <dgm:pt modelId="{D1A4D82E-C8CF-4505-B8E3-9267F9FB1388}" type="pres">
      <dgm:prSet presAssocID="{FBF2305A-76BA-4EEA-97D8-CC795389B7D3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043F624C-D91B-4D93-82AD-8F9702AA2B62}" type="pres">
      <dgm:prSet presAssocID="{FBF2305A-76BA-4EEA-97D8-CC795389B7D3}" presName="negativeSpace" presStyleCnt="0"/>
      <dgm:spPr/>
    </dgm:pt>
    <dgm:pt modelId="{8F878393-1331-4BCC-B5B8-AE31C574632C}" type="pres">
      <dgm:prSet presAssocID="{FBF2305A-76BA-4EEA-97D8-CC795389B7D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1812F08-3843-4697-8EEC-64D05ED533EB}" type="presOf" srcId="{DE2FF192-3678-4CFA-9672-596C94636123}" destId="{16A9EF73-D1DB-4706-BCE9-8B35D013286C}" srcOrd="0" destOrd="0" presId="urn:microsoft.com/office/officeart/2005/8/layout/list1"/>
    <dgm:cxn modelId="{70A0C313-83FD-4C83-B7C9-93B38E441397}" type="presOf" srcId="{EA7513E1-BA6A-455A-8D57-7DA472544166}" destId="{BA77E652-F559-4BD5-82C2-1911F1540F9A}" srcOrd="0" destOrd="1" presId="urn:microsoft.com/office/officeart/2005/8/layout/list1"/>
    <dgm:cxn modelId="{99C8D518-CCDF-4159-932C-F5BB91B0842A}" type="presOf" srcId="{FBF2305A-76BA-4EEA-97D8-CC795389B7D3}" destId="{D1A4D82E-C8CF-4505-B8E3-9267F9FB1388}" srcOrd="1" destOrd="0" presId="urn:microsoft.com/office/officeart/2005/8/layout/list1"/>
    <dgm:cxn modelId="{68BBD31A-C54B-44FA-978B-8AD4F608F430}" srcId="{F804621C-0D39-4B3A-B699-486D38BE7757}" destId="{EA7513E1-BA6A-455A-8D57-7DA472544166}" srcOrd="1" destOrd="0" parTransId="{302E5CE3-8269-47B5-B7CC-7A04A23030D4}" sibTransId="{42BD9ACE-FD7F-4E07-B6E2-56F6A35478D8}"/>
    <dgm:cxn modelId="{1B84A524-B70D-4B20-BAA0-D48EEFB4BCF0}" type="presOf" srcId="{0A8DD152-DC9E-4AE3-BDA0-6984672D52FA}" destId="{BA77E652-F559-4BD5-82C2-1911F1540F9A}" srcOrd="0" destOrd="3" presId="urn:microsoft.com/office/officeart/2005/8/layout/list1"/>
    <dgm:cxn modelId="{73C1CC24-DF32-4040-AA8F-79AD25F8F17A}" type="presOf" srcId="{FBF2305A-76BA-4EEA-97D8-CC795389B7D3}" destId="{10CC3B49-98FC-4C33-BFE9-274322D635DB}" srcOrd="0" destOrd="0" presId="urn:microsoft.com/office/officeart/2005/8/layout/list1"/>
    <dgm:cxn modelId="{2BC0F329-8758-444C-AB88-C48398ACB5E3}" type="presOf" srcId="{6120EFE6-FC88-4789-B6E0-3A718F9762C4}" destId="{BA77E652-F559-4BD5-82C2-1911F1540F9A}" srcOrd="0" destOrd="0" presId="urn:microsoft.com/office/officeart/2005/8/layout/list1"/>
    <dgm:cxn modelId="{A316F42C-0CF0-4DA5-885A-0BA51F5AF4A6}" type="presOf" srcId="{76214DA7-862B-4357-B6CA-71948D3E1BC8}" destId="{96E72495-10BC-4492-8E97-03B8D14B2A1B}" srcOrd="0" destOrd="1" presId="urn:microsoft.com/office/officeart/2005/8/layout/list1"/>
    <dgm:cxn modelId="{11779D3F-8C94-435C-A1CF-7C1E1AFEDE84}" srcId="{9B0614E5-C0B9-4212-A79A-91FECBE2E4A0}" destId="{BB154533-C7B6-4975-9FCB-9818F3322212}" srcOrd="0" destOrd="0" parTransId="{F0FDE082-20AB-4723-9036-718D55D53089}" sibTransId="{9D49867D-16FD-4C6F-870F-F5ED79E4FE6C}"/>
    <dgm:cxn modelId="{D37FB063-C754-49A7-86FE-D521280B6191}" srcId="{DE2FF192-3678-4CFA-9672-596C94636123}" destId="{FBF2305A-76BA-4EEA-97D8-CC795389B7D3}" srcOrd="2" destOrd="0" parTransId="{606B2BBB-3858-4E3B-8F8D-F1E731E464D6}" sibTransId="{E763D6C2-21D7-47A0-8F2D-45F38BA1E941}"/>
    <dgm:cxn modelId="{95561548-3ECE-4802-A62F-E62A4B0A9BAB}" type="presOf" srcId="{BB154533-C7B6-4975-9FCB-9818F3322212}" destId="{96E72495-10BC-4492-8E97-03B8D14B2A1B}" srcOrd="0" destOrd="0" presId="urn:microsoft.com/office/officeart/2005/8/layout/list1"/>
    <dgm:cxn modelId="{F1A67D4D-676A-4C4A-BB45-D3D4C8C92F7E}" type="presOf" srcId="{F804621C-0D39-4B3A-B699-486D38BE7757}" destId="{3B1AC00E-98F8-4B3A-91DC-5A625EA8FC20}" srcOrd="1" destOrd="0" presId="urn:microsoft.com/office/officeart/2005/8/layout/list1"/>
    <dgm:cxn modelId="{69560577-684D-4E4F-BA42-EDAD797D42EF}" srcId="{F804621C-0D39-4B3A-B699-486D38BE7757}" destId="{0A8DD152-DC9E-4AE3-BDA0-6984672D52FA}" srcOrd="3" destOrd="0" parTransId="{07B2DCA9-EED9-4F70-A564-27BC4E445923}" sibTransId="{B09465DF-AD5A-4E65-B5CA-E5BDA8F95AFF}"/>
    <dgm:cxn modelId="{77645CA0-B796-4109-AC44-6BFE7E5174AA}" type="presOf" srcId="{9B0614E5-C0B9-4212-A79A-91FECBE2E4A0}" destId="{C901A1C9-A497-4C22-944F-D6D079A0FF7D}" srcOrd="1" destOrd="0" presId="urn:microsoft.com/office/officeart/2005/8/layout/list1"/>
    <dgm:cxn modelId="{C2B441AC-BBBA-44DD-915F-0C91BDF93008}" srcId="{DE2FF192-3678-4CFA-9672-596C94636123}" destId="{9B0614E5-C0B9-4212-A79A-91FECBE2E4A0}" srcOrd="0" destOrd="0" parTransId="{5B9D84AD-032C-4383-83AE-0A72CB5230DC}" sibTransId="{98CF26F2-FD29-4474-863D-130D48ACAC8F}"/>
    <dgm:cxn modelId="{8730B6AE-80DF-470C-BCBC-A83018F71326}" type="presOf" srcId="{83132F46-83FE-43C9-8124-0A63BD428C43}" destId="{BA77E652-F559-4BD5-82C2-1911F1540F9A}" srcOrd="0" destOrd="2" presId="urn:microsoft.com/office/officeart/2005/8/layout/list1"/>
    <dgm:cxn modelId="{4BC8DCC4-9A01-49BE-B567-E02CA077B91E}" type="presOf" srcId="{C4186F21-DD80-4EFB-9B3A-E0AE19FDC1E0}" destId="{8F878393-1331-4BCC-B5B8-AE31C574632C}" srcOrd="0" destOrd="0" presId="urn:microsoft.com/office/officeart/2005/8/layout/list1"/>
    <dgm:cxn modelId="{CA0A7AD2-837C-4379-B525-A99301E7F4A6}" type="presOf" srcId="{F804621C-0D39-4B3A-B699-486D38BE7757}" destId="{CD0EA0F9-C216-472E-93FE-531E12A872D7}" srcOrd="0" destOrd="0" presId="urn:microsoft.com/office/officeart/2005/8/layout/list1"/>
    <dgm:cxn modelId="{C65B4AD4-ACA2-432B-9727-E22C2DF744EA}" srcId="{DE2FF192-3678-4CFA-9672-596C94636123}" destId="{F804621C-0D39-4B3A-B699-486D38BE7757}" srcOrd="1" destOrd="0" parTransId="{BA3C3996-632B-4CAE-BA96-E4D228E1F6F9}" sibTransId="{EAEC1A5D-3A0A-414D-8C5C-732633FE9B5B}"/>
    <dgm:cxn modelId="{2FA128D7-320B-41E6-B232-22BF55CBF17E}" srcId="{FBF2305A-76BA-4EEA-97D8-CC795389B7D3}" destId="{C4186F21-DD80-4EFB-9B3A-E0AE19FDC1E0}" srcOrd="0" destOrd="0" parTransId="{775FD850-E93D-4E90-BB03-4D81516188C9}" sibTransId="{0C3C3679-6500-42CB-A817-1CA6E2F6F39E}"/>
    <dgm:cxn modelId="{E78202DA-C8E2-470A-A4C8-EBB87BD93CB4}" srcId="{9B0614E5-C0B9-4212-A79A-91FECBE2E4A0}" destId="{76214DA7-862B-4357-B6CA-71948D3E1BC8}" srcOrd="1" destOrd="0" parTransId="{0FCC49B7-9EEB-4D1E-8F34-716878203D44}" sibTransId="{81AF3BCB-101C-401C-A9E0-46C65DD62200}"/>
    <dgm:cxn modelId="{16B77AE0-C1CA-44D2-BAEB-617D7BA34938}" srcId="{F804621C-0D39-4B3A-B699-486D38BE7757}" destId="{83132F46-83FE-43C9-8124-0A63BD428C43}" srcOrd="2" destOrd="0" parTransId="{692E402E-7F40-4D79-ABAC-DE7B55585926}" sibTransId="{58095DEE-2142-4178-ACA1-1066037D6E97}"/>
    <dgm:cxn modelId="{D3AD4BEF-1B81-4EB5-B48C-78AB48A7BA27}" type="presOf" srcId="{9B0614E5-C0B9-4212-A79A-91FECBE2E4A0}" destId="{ACB6C9C1-CA1D-4837-945C-5D814331B678}" srcOrd="0" destOrd="0" presId="urn:microsoft.com/office/officeart/2005/8/layout/list1"/>
    <dgm:cxn modelId="{5D3CC1FA-6C72-40F3-9D96-587407187CE1}" srcId="{F804621C-0D39-4B3A-B699-486D38BE7757}" destId="{6120EFE6-FC88-4789-B6E0-3A718F9762C4}" srcOrd="0" destOrd="0" parTransId="{EBEE4800-3DA6-4C66-AB82-CC49ECA1B718}" sibTransId="{DD8FF693-CE9C-4C8C-A4C1-32118750713B}"/>
    <dgm:cxn modelId="{12AF3D1B-5C37-454E-96EC-701310429156}" type="presParOf" srcId="{16A9EF73-D1DB-4706-BCE9-8B35D013286C}" destId="{079B0751-10D1-49D3-98C9-2E8566185D5D}" srcOrd="0" destOrd="0" presId="urn:microsoft.com/office/officeart/2005/8/layout/list1"/>
    <dgm:cxn modelId="{B928DCE1-6F00-4360-9936-D0439ADEA9AD}" type="presParOf" srcId="{079B0751-10D1-49D3-98C9-2E8566185D5D}" destId="{ACB6C9C1-CA1D-4837-945C-5D814331B678}" srcOrd="0" destOrd="0" presId="urn:microsoft.com/office/officeart/2005/8/layout/list1"/>
    <dgm:cxn modelId="{3925189B-932C-4EBE-B6EC-AC5DB7C85A0F}" type="presParOf" srcId="{079B0751-10D1-49D3-98C9-2E8566185D5D}" destId="{C901A1C9-A497-4C22-944F-D6D079A0FF7D}" srcOrd="1" destOrd="0" presId="urn:microsoft.com/office/officeart/2005/8/layout/list1"/>
    <dgm:cxn modelId="{B4B4A3C7-23EC-48B5-9C60-1EA6A1463DC1}" type="presParOf" srcId="{16A9EF73-D1DB-4706-BCE9-8B35D013286C}" destId="{A870C5DA-CBF7-487A-ACB7-17B67E87B018}" srcOrd="1" destOrd="0" presId="urn:microsoft.com/office/officeart/2005/8/layout/list1"/>
    <dgm:cxn modelId="{782F224A-2310-4A9A-AD40-ADB4DDBBB0FE}" type="presParOf" srcId="{16A9EF73-D1DB-4706-BCE9-8B35D013286C}" destId="{96E72495-10BC-4492-8E97-03B8D14B2A1B}" srcOrd="2" destOrd="0" presId="urn:microsoft.com/office/officeart/2005/8/layout/list1"/>
    <dgm:cxn modelId="{4E79E119-33EA-49BC-98FB-E3C1F93344B2}" type="presParOf" srcId="{16A9EF73-D1DB-4706-BCE9-8B35D013286C}" destId="{228997D8-9337-4492-9D53-EE4E832CF49F}" srcOrd="3" destOrd="0" presId="urn:microsoft.com/office/officeart/2005/8/layout/list1"/>
    <dgm:cxn modelId="{F3E31DA9-0179-4771-9CCC-826567BD93D4}" type="presParOf" srcId="{16A9EF73-D1DB-4706-BCE9-8B35D013286C}" destId="{36F09E43-78C1-4CC9-A823-932F21EED320}" srcOrd="4" destOrd="0" presId="urn:microsoft.com/office/officeart/2005/8/layout/list1"/>
    <dgm:cxn modelId="{012124E4-53E2-4DE8-9ACE-281628A83931}" type="presParOf" srcId="{36F09E43-78C1-4CC9-A823-932F21EED320}" destId="{CD0EA0F9-C216-472E-93FE-531E12A872D7}" srcOrd="0" destOrd="0" presId="urn:microsoft.com/office/officeart/2005/8/layout/list1"/>
    <dgm:cxn modelId="{811436B1-DD97-4D86-A095-D64DDA79A2BD}" type="presParOf" srcId="{36F09E43-78C1-4CC9-A823-932F21EED320}" destId="{3B1AC00E-98F8-4B3A-91DC-5A625EA8FC20}" srcOrd="1" destOrd="0" presId="urn:microsoft.com/office/officeart/2005/8/layout/list1"/>
    <dgm:cxn modelId="{35A4F01E-5511-4CA2-974F-001A162B24AD}" type="presParOf" srcId="{16A9EF73-D1DB-4706-BCE9-8B35D013286C}" destId="{9597B991-05C7-4DA3-9E59-6527706ED509}" srcOrd="5" destOrd="0" presId="urn:microsoft.com/office/officeart/2005/8/layout/list1"/>
    <dgm:cxn modelId="{1ECD1CEE-B7A5-4848-883E-FE50E99ABA2C}" type="presParOf" srcId="{16A9EF73-D1DB-4706-BCE9-8B35D013286C}" destId="{BA77E652-F559-4BD5-82C2-1911F1540F9A}" srcOrd="6" destOrd="0" presId="urn:microsoft.com/office/officeart/2005/8/layout/list1"/>
    <dgm:cxn modelId="{B5088E8B-859E-4D98-8B4C-93A066FFD354}" type="presParOf" srcId="{16A9EF73-D1DB-4706-BCE9-8B35D013286C}" destId="{EBD6E7BB-6552-4E78-A068-84382269FF07}" srcOrd="7" destOrd="0" presId="urn:microsoft.com/office/officeart/2005/8/layout/list1"/>
    <dgm:cxn modelId="{9AA7D974-460A-4AF0-80F5-9E8A00906186}" type="presParOf" srcId="{16A9EF73-D1DB-4706-BCE9-8B35D013286C}" destId="{D1A00420-80DD-4F58-889C-B5D665A61CDA}" srcOrd="8" destOrd="0" presId="urn:microsoft.com/office/officeart/2005/8/layout/list1"/>
    <dgm:cxn modelId="{9DBA4369-F8B2-496B-9BA6-B92D3EF32473}" type="presParOf" srcId="{D1A00420-80DD-4F58-889C-B5D665A61CDA}" destId="{10CC3B49-98FC-4C33-BFE9-274322D635DB}" srcOrd="0" destOrd="0" presId="urn:microsoft.com/office/officeart/2005/8/layout/list1"/>
    <dgm:cxn modelId="{71063EB1-36D6-40C1-96E5-9B88AA094A9E}" type="presParOf" srcId="{D1A00420-80DD-4F58-889C-B5D665A61CDA}" destId="{D1A4D82E-C8CF-4505-B8E3-9267F9FB1388}" srcOrd="1" destOrd="0" presId="urn:microsoft.com/office/officeart/2005/8/layout/list1"/>
    <dgm:cxn modelId="{723C4C33-2CA5-496C-9BEB-7BA471FAADBC}" type="presParOf" srcId="{16A9EF73-D1DB-4706-BCE9-8B35D013286C}" destId="{043F624C-D91B-4D93-82AD-8F9702AA2B62}" srcOrd="9" destOrd="0" presId="urn:microsoft.com/office/officeart/2005/8/layout/list1"/>
    <dgm:cxn modelId="{E507952B-57C6-4E82-8D1C-33F9100640A2}" type="presParOf" srcId="{16A9EF73-D1DB-4706-BCE9-8B35D013286C}" destId="{8F878393-1331-4BCC-B5B8-AE31C574632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C33294C1-ED3C-46DD-AA1C-01B89C99181A}" type="doc">
      <dgm:prSet loTypeId="urn:microsoft.com/office/officeart/2005/8/layout/list1" loCatId="Inbox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4673F997-4FCF-4BD9-B143-B9BCF7D254F0}">
      <dgm:prSet/>
      <dgm:spPr/>
      <dgm:t>
        <a:bodyPr/>
        <a:lstStyle/>
        <a:p>
          <a:r>
            <a:rPr lang="cs-CZ" baseline="0"/>
            <a:t>Rozhodnutí soudu I. stupně </a:t>
          </a:r>
          <a:r>
            <a:rPr lang="cs-CZ" b="1" baseline="0"/>
            <a:t>nelze potvrdit ani zrušit </a:t>
          </a:r>
          <a:r>
            <a:rPr lang="cs-CZ" baseline="0"/>
            <a:t>a </a:t>
          </a:r>
          <a:endParaRPr lang="en-US"/>
        </a:p>
      </dgm:t>
    </dgm:pt>
    <dgm:pt modelId="{000E52FD-332A-49B1-A111-53AA9E77E84A}" type="parTrans" cxnId="{7A933BAB-8398-4550-A95D-D3D23AD6F4D7}">
      <dgm:prSet/>
      <dgm:spPr/>
      <dgm:t>
        <a:bodyPr/>
        <a:lstStyle/>
        <a:p>
          <a:endParaRPr lang="en-US"/>
        </a:p>
      </dgm:t>
    </dgm:pt>
    <dgm:pt modelId="{E2404687-B555-4591-887A-B416B53F186A}" type="sibTrans" cxnId="{7A933BAB-8398-4550-A95D-D3D23AD6F4D7}">
      <dgm:prSet/>
      <dgm:spPr/>
      <dgm:t>
        <a:bodyPr/>
        <a:lstStyle/>
        <a:p>
          <a:endParaRPr lang="en-US"/>
        </a:p>
      </dgm:t>
    </dgm:pt>
    <dgm:pt modelId="{A56A79F6-236D-4D4B-922C-7D3DCAE7AF65}">
      <dgm:prSet/>
      <dgm:spPr/>
      <dgm:t>
        <a:bodyPr/>
        <a:lstStyle/>
        <a:p>
          <a:r>
            <a:rPr lang="cs-CZ" i="1" baseline="0" dirty="0"/>
            <a:t>prvostupňové rozhodnutí bylo nesprávné, ačkoliv byl </a:t>
          </a:r>
          <a:r>
            <a:rPr lang="cs-CZ" b="1" i="1" baseline="0" dirty="0"/>
            <a:t>správně zjištěn skutkový stav</a:t>
          </a:r>
          <a:endParaRPr lang="en-US" dirty="0"/>
        </a:p>
      </dgm:t>
    </dgm:pt>
    <dgm:pt modelId="{B635FB26-B255-4DF6-B5C9-B54E98BF2CD6}" type="parTrans" cxnId="{DBDFBAA1-F4C1-46B2-B5B9-AB8A6D19C024}">
      <dgm:prSet/>
      <dgm:spPr/>
      <dgm:t>
        <a:bodyPr/>
        <a:lstStyle/>
        <a:p>
          <a:endParaRPr lang="en-US"/>
        </a:p>
      </dgm:t>
    </dgm:pt>
    <dgm:pt modelId="{429CB2E7-B1D2-415B-BA1A-17E725C44358}" type="sibTrans" cxnId="{DBDFBAA1-F4C1-46B2-B5B9-AB8A6D19C024}">
      <dgm:prSet/>
      <dgm:spPr/>
      <dgm:t>
        <a:bodyPr/>
        <a:lstStyle/>
        <a:p>
          <a:endParaRPr lang="en-US"/>
        </a:p>
      </dgm:t>
    </dgm:pt>
    <dgm:pt modelId="{8DA0C3D6-C054-4770-A9A0-C29F7B4DAF9B}">
      <dgm:prSet/>
      <dgm:spPr/>
      <dgm:t>
        <a:bodyPr/>
        <a:lstStyle/>
        <a:p>
          <a:r>
            <a:rPr lang="cs-CZ" i="1" baseline="0" dirty="0"/>
            <a:t>nebo </a:t>
          </a:r>
          <a:r>
            <a:rPr lang="cs-CZ" b="1" i="1" baseline="0" dirty="0"/>
            <a:t>skutkový stav je po doplnění nebo zopakování dokazování zjištěn tak, že lze rozhodnout</a:t>
          </a:r>
          <a:endParaRPr lang="en-US" dirty="0"/>
        </a:p>
      </dgm:t>
    </dgm:pt>
    <dgm:pt modelId="{875D2063-A620-4429-8EE7-1BF4173FBDB8}" type="parTrans" cxnId="{BBAF98BD-910F-43D5-A9BB-50E16B1FFB2D}">
      <dgm:prSet/>
      <dgm:spPr/>
      <dgm:t>
        <a:bodyPr/>
        <a:lstStyle/>
        <a:p>
          <a:endParaRPr lang="en-US"/>
        </a:p>
      </dgm:t>
    </dgm:pt>
    <dgm:pt modelId="{C387C0C1-5E47-469F-8B9A-39257E161D1B}" type="sibTrans" cxnId="{BBAF98BD-910F-43D5-A9BB-50E16B1FFB2D}">
      <dgm:prSet/>
      <dgm:spPr/>
      <dgm:t>
        <a:bodyPr/>
        <a:lstStyle/>
        <a:p>
          <a:endParaRPr lang="en-US"/>
        </a:p>
      </dgm:t>
    </dgm:pt>
    <dgm:pt modelId="{6E3A7721-0B95-4942-8587-DCCB1EFAC31C}">
      <dgm:prSet/>
      <dgm:spPr/>
      <dgm:t>
        <a:bodyPr/>
        <a:lstStyle/>
        <a:p>
          <a:r>
            <a:rPr lang="cs-CZ" baseline="0"/>
            <a:t>Uzavření </a:t>
          </a:r>
          <a:r>
            <a:rPr lang="cs-CZ" b="1" baseline="0"/>
            <a:t>smíru</a:t>
          </a:r>
          <a:endParaRPr lang="en-US"/>
        </a:p>
      </dgm:t>
    </dgm:pt>
    <dgm:pt modelId="{9A20CDC7-83A5-41CF-88E1-41C3FFA284D4}" type="parTrans" cxnId="{68975914-B0BD-47FE-9DF3-62FC2FEAAB38}">
      <dgm:prSet/>
      <dgm:spPr/>
      <dgm:t>
        <a:bodyPr/>
        <a:lstStyle/>
        <a:p>
          <a:endParaRPr lang="en-US"/>
        </a:p>
      </dgm:t>
    </dgm:pt>
    <dgm:pt modelId="{71D08BDC-3157-4B8D-AC07-185EEA3E854D}" type="sibTrans" cxnId="{68975914-B0BD-47FE-9DF3-62FC2FEAAB38}">
      <dgm:prSet/>
      <dgm:spPr/>
      <dgm:t>
        <a:bodyPr/>
        <a:lstStyle/>
        <a:p>
          <a:endParaRPr lang="en-US"/>
        </a:p>
      </dgm:t>
    </dgm:pt>
    <dgm:pt modelId="{03DE921D-CF7E-41DD-A7B1-7651D56B4CA9}">
      <dgm:prSet/>
      <dgm:spPr/>
      <dgm:t>
        <a:bodyPr/>
        <a:lstStyle/>
        <a:p>
          <a:r>
            <a:rPr lang="cs-CZ" baseline="0"/>
            <a:t>Negativní měnící rozhodnutí odvolacího soudu u rozhodnutí procesní povahy</a:t>
          </a:r>
          <a:endParaRPr lang="en-US"/>
        </a:p>
      </dgm:t>
    </dgm:pt>
    <dgm:pt modelId="{C6A08C0A-5959-4624-BB19-0A7952A04807}" type="parTrans" cxnId="{C2DB810C-3352-4278-9F56-ADE96FCEF7E0}">
      <dgm:prSet/>
      <dgm:spPr/>
      <dgm:t>
        <a:bodyPr/>
        <a:lstStyle/>
        <a:p>
          <a:endParaRPr lang="en-US"/>
        </a:p>
      </dgm:t>
    </dgm:pt>
    <dgm:pt modelId="{DA373856-7559-4CD5-BF3E-F5AB89A676AD}" type="sibTrans" cxnId="{C2DB810C-3352-4278-9F56-ADE96FCEF7E0}">
      <dgm:prSet/>
      <dgm:spPr/>
      <dgm:t>
        <a:bodyPr/>
        <a:lstStyle/>
        <a:p>
          <a:endParaRPr lang="en-US"/>
        </a:p>
      </dgm:t>
    </dgm:pt>
    <dgm:pt modelId="{CDCBC41D-C5D7-4B95-8E32-4A62E3AF9ED0}">
      <dgm:prSet/>
      <dgm:spPr/>
      <dgm:t>
        <a:bodyPr/>
        <a:lstStyle/>
        <a:p>
          <a:r>
            <a:rPr lang="cs-CZ" i="1" baseline="0"/>
            <a:t>např. usnesení, že se řízení nezastavuje, nepřerušuje, žaloba se neodmítá</a:t>
          </a:r>
          <a:endParaRPr lang="en-US"/>
        </a:p>
      </dgm:t>
    </dgm:pt>
    <dgm:pt modelId="{93EB6465-3DED-4592-A527-98F0C81FE4D9}" type="parTrans" cxnId="{6C4EF8EC-4869-4B27-978F-79425ED93DEF}">
      <dgm:prSet/>
      <dgm:spPr/>
      <dgm:t>
        <a:bodyPr/>
        <a:lstStyle/>
        <a:p>
          <a:endParaRPr lang="en-US"/>
        </a:p>
      </dgm:t>
    </dgm:pt>
    <dgm:pt modelId="{93CC9C20-81FE-47F4-915C-A1759F3E69F7}" type="sibTrans" cxnId="{6C4EF8EC-4869-4B27-978F-79425ED93DEF}">
      <dgm:prSet/>
      <dgm:spPr/>
      <dgm:t>
        <a:bodyPr/>
        <a:lstStyle/>
        <a:p>
          <a:endParaRPr lang="en-US"/>
        </a:p>
      </dgm:t>
    </dgm:pt>
    <dgm:pt modelId="{AE5BA84E-0746-4EC4-B56D-F85F249F98ED}">
      <dgm:prSet/>
      <dgm:spPr/>
      <dgm:t>
        <a:bodyPr/>
        <a:lstStyle/>
        <a:p>
          <a:r>
            <a:rPr lang="cs-CZ" i="1" baseline="0"/>
            <a:t>to je důsledkem toho, že tato rozhodnutí lze zrušit jenom podle § 219a/1</a:t>
          </a:r>
          <a:endParaRPr lang="en-US"/>
        </a:p>
      </dgm:t>
    </dgm:pt>
    <dgm:pt modelId="{422E3462-FC7D-4110-8F58-5CD2DBE7DC49}" type="parTrans" cxnId="{12A7EDD3-CF8A-4884-B14F-1BE4DB976627}">
      <dgm:prSet/>
      <dgm:spPr/>
      <dgm:t>
        <a:bodyPr/>
        <a:lstStyle/>
        <a:p>
          <a:endParaRPr lang="en-US"/>
        </a:p>
      </dgm:t>
    </dgm:pt>
    <dgm:pt modelId="{469A5FF3-C15A-4123-A7A4-533C2F2F7A0F}" type="sibTrans" cxnId="{12A7EDD3-CF8A-4884-B14F-1BE4DB976627}">
      <dgm:prSet/>
      <dgm:spPr/>
      <dgm:t>
        <a:bodyPr/>
        <a:lstStyle/>
        <a:p>
          <a:endParaRPr lang="en-US"/>
        </a:p>
      </dgm:t>
    </dgm:pt>
    <dgm:pt modelId="{E47ED254-12CD-4F1D-9A03-E795AE51BD6E}" type="pres">
      <dgm:prSet presAssocID="{C33294C1-ED3C-46DD-AA1C-01B89C99181A}" presName="linear" presStyleCnt="0">
        <dgm:presLayoutVars>
          <dgm:dir/>
          <dgm:animLvl val="lvl"/>
          <dgm:resizeHandles val="exact"/>
        </dgm:presLayoutVars>
      </dgm:prSet>
      <dgm:spPr/>
    </dgm:pt>
    <dgm:pt modelId="{EFEA2713-9B5C-4F5F-AA9C-298C3D02C599}" type="pres">
      <dgm:prSet presAssocID="{4673F997-4FCF-4BD9-B143-B9BCF7D254F0}" presName="parentLin" presStyleCnt="0"/>
      <dgm:spPr/>
    </dgm:pt>
    <dgm:pt modelId="{C580F4E9-D051-4212-AE51-239E3439DD6E}" type="pres">
      <dgm:prSet presAssocID="{4673F997-4FCF-4BD9-B143-B9BCF7D254F0}" presName="parentLeftMargin" presStyleLbl="node1" presStyleIdx="0" presStyleCnt="3"/>
      <dgm:spPr/>
    </dgm:pt>
    <dgm:pt modelId="{BABFFEE8-282D-4625-8AE9-43FFF63A5B76}" type="pres">
      <dgm:prSet presAssocID="{4673F997-4FCF-4BD9-B143-B9BCF7D254F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1741CE65-5CB7-4536-B8D8-B71D2DA56220}" type="pres">
      <dgm:prSet presAssocID="{4673F997-4FCF-4BD9-B143-B9BCF7D254F0}" presName="negativeSpace" presStyleCnt="0"/>
      <dgm:spPr/>
    </dgm:pt>
    <dgm:pt modelId="{CA89552E-BA68-4AD7-A3FA-486B57093203}" type="pres">
      <dgm:prSet presAssocID="{4673F997-4FCF-4BD9-B143-B9BCF7D254F0}" presName="childText" presStyleLbl="conFgAcc1" presStyleIdx="0" presStyleCnt="3">
        <dgm:presLayoutVars>
          <dgm:bulletEnabled val="1"/>
        </dgm:presLayoutVars>
      </dgm:prSet>
      <dgm:spPr/>
    </dgm:pt>
    <dgm:pt modelId="{2B99375D-7DCC-4CBF-8ABB-A9514E7DC4B1}" type="pres">
      <dgm:prSet presAssocID="{E2404687-B555-4591-887A-B416B53F186A}" presName="spaceBetweenRectangles" presStyleCnt="0"/>
      <dgm:spPr/>
    </dgm:pt>
    <dgm:pt modelId="{ED2560DD-C220-40C6-A5C7-9A19157E0A28}" type="pres">
      <dgm:prSet presAssocID="{6E3A7721-0B95-4942-8587-DCCB1EFAC31C}" presName="parentLin" presStyleCnt="0"/>
      <dgm:spPr/>
    </dgm:pt>
    <dgm:pt modelId="{E2885CDF-C905-46E7-9C90-C926909708CF}" type="pres">
      <dgm:prSet presAssocID="{6E3A7721-0B95-4942-8587-DCCB1EFAC31C}" presName="parentLeftMargin" presStyleLbl="node1" presStyleIdx="0" presStyleCnt="3"/>
      <dgm:spPr/>
    </dgm:pt>
    <dgm:pt modelId="{56C51AA7-BC97-476A-9B33-67C8351B81D4}" type="pres">
      <dgm:prSet presAssocID="{6E3A7721-0B95-4942-8587-DCCB1EFAC31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51AE9AE-E3B9-41B7-9CE4-F94C71D866DE}" type="pres">
      <dgm:prSet presAssocID="{6E3A7721-0B95-4942-8587-DCCB1EFAC31C}" presName="negativeSpace" presStyleCnt="0"/>
      <dgm:spPr/>
    </dgm:pt>
    <dgm:pt modelId="{F2A91227-6330-45DC-BD28-2D2FE2F73681}" type="pres">
      <dgm:prSet presAssocID="{6E3A7721-0B95-4942-8587-DCCB1EFAC31C}" presName="childText" presStyleLbl="conFgAcc1" presStyleIdx="1" presStyleCnt="3">
        <dgm:presLayoutVars>
          <dgm:bulletEnabled val="1"/>
        </dgm:presLayoutVars>
      </dgm:prSet>
      <dgm:spPr/>
    </dgm:pt>
    <dgm:pt modelId="{69765B59-33C0-43F4-8B0B-063F8CE6AEBA}" type="pres">
      <dgm:prSet presAssocID="{71D08BDC-3157-4B8D-AC07-185EEA3E854D}" presName="spaceBetweenRectangles" presStyleCnt="0"/>
      <dgm:spPr/>
    </dgm:pt>
    <dgm:pt modelId="{780D2F27-BC3F-4ED8-81E2-DD3BC7F518D7}" type="pres">
      <dgm:prSet presAssocID="{03DE921D-CF7E-41DD-A7B1-7651D56B4CA9}" presName="parentLin" presStyleCnt="0"/>
      <dgm:spPr/>
    </dgm:pt>
    <dgm:pt modelId="{09FBFD6C-3447-45C6-9682-DCE575FE8D0D}" type="pres">
      <dgm:prSet presAssocID="{03DE921D-CF7E-41DD-A7B1-7651D56B4CA9}" presName="parentLeftMargin" presStyleLbl="node1" presStyleIdx="1" presStyleCnt="3"/>
      <dgm:spPr/>
    </dgm:pt>
    <dgm:pt modelId="{FE31879E-095A-471A-99C4-967F2B0277FA}" type="pres">
      <dgm:prSet presAssocID="{03DE921D-CF7E-41DD-A7B1-7651D56B4CA9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16D78372-9B17-442B-BEC5-04E5848010FC}" type="pres">
      <dgm:prSet presAssocID="{03DE921D-CF7E-41DD-A7B1-7651D56B4CA9}" presName="negativeSpace" presStyleCnt="0"/>
      <dgm:spPr/>
    </dgm:pt>
    <dgm:pt modelId="{75E17AA8-5482-47EB-847F-6181387F1D07}" type="pres">
      <dgm:prSet presAssocID="{03DE921D-CF7E-41DD-A7B1-7651D56B4CA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E337804-4DDD-4F14-81CA-4585D3E4DF28}" type="presOf" srcId="{4673F997-4FCF-4BD9-B143-B9BCF7D254F0}" destId="{BABFFEE8-282D-4625-8AE9-43FFF63A5B76}" srcOrd="1" destOrd="0" presId="urn:microsoft.com/office/officeart/2005/8/layout/list1"/>
    <dgm:cxn modelId="{92CC770C-E663-4FD4-B74D-4BA11F0F35C4}" type="presOf" srcId="{8DA0C3D6-C054-4770-A9A0-C29F7B4DAF9B}" destId="{CA89552E-BA68-4AD7-A3FA-486B57093203}" srcOrd="0" destOrd="1" presId="urn:microsoft.com/office/officeart/2005/8/layout/list1"/>
    <dgm:cxn modelId="{C2DB810C-3352-4278-9F56-ADE96FCEF7E0}" srcId="{C33294C1-ED3C-46DD-AA1C-01B89C99181A}" destId="{03DE921D-CF7E-41DD-A7B1-7651D56B4CA9}" srcOrd="2" destOrd="0" parTransId="{C6A08C0A-5959-4624-BB19-0A7952A04807}" sibTransId="{DA373856-7559-4CD5-BF3E-F5AB89A676AD}"/>
    <dgm:cxn modelId="{68975914-B0BD-47FE-9DF3-62FC2FEAAB38}" srcId="{C33294C1-ED3C-46DD-AA1C-01B89C99181A}" destId="{6E3A7721-0B95-4942-8587-DCCB1EFAC31C}" srcOrd="1" destOrd="0" parTransId="{9A20CDC7-83A5-41CF-88E1-41C3FFA284D4}" sibTransId="{71D08BDC-3157-4B8D-AC07-185EEA3E854D}"/>
    <dgm:cxn modelId="{52BE141D-78CC-474B-BEEB-24B827C1B27A}" type="presOf" srcId="{C33294C1-ED3C-46DD-AA1C-01B89C99181A}" destId="{E47ED254-12CD-4F1D-9A03-E795AE51BD6E}" srcOrd="0" destOrd="0" presId="urn:microsoft.com/office/officeart/2005/8/layout/list1"/>
    <dgm:cxn modelId="{60CA8D40-27AA-4C17-91DF-E63676A553CB}" type="presOf" srcId="{03DE921D-CF7E-41DD-A7B1-7651D56B4CA9}" destId="{FE31879E-095A-471A-99C4-967F2B0277FA}" srcOrd="1" destOrd="0" presId="urn:microsoft.com/office/officeart/2005/8/layout/list1"/>
    <dgm:cxn modelId="{FE369263-7A0D-4EEE-A528-8743786636FE}" type="presOf" srcId="{A56A79F6-236D-4D4B-922C-7D3DCAE7AF65}" destId="{CA89552E-BA68-4AD7-A3FA-486B57093203}" srcOrd="0" destOrd="0" presId="urn:microsoft.com/office/officeart/2005/8/layout/list1"/>
    <dgm:cxn modelId="{B53C8867-5CDC-44C5-AF95-9B33262264E1}" type="presOf" srcId="{AE5BA84E-0746-4EC4-B56D-F85F249F98ED}" destId="{75E17AA8-5482-47EB-847F-6181387F1D07}" srcOrd="0" destOrd="1" presId="urn:microsoft.com/office/officeart/2005/8/layout/list1"/>
    <dgm:cxn modelId="{CB1D2F88-019A-4306-ABA3-431AF84B047B}" type="presOf" srcId="{6E3A7721-0B95-4942-8587-DCCB1EFAC31C}" destId="{E2885CDF-C905-46E7-9C90-C926909708CF}" srcOrd="0" destOrd="0" presId="urn:microsoft.com/office/officeart/2005/8/layout/list1"/>
    <dgm:cxn modelId="{E0274E9C-9B28-49B3-83E4-367576F03E3B}" type="presOf" srcId="{6E3A7721-0B95-4942-8587-DCCB1EFAC31C}" destId="{56C51AA7-BC97-476A-9B33-67C8351B81D4}" srcOrd="1" destOrd="0" presId="urn:microsoft.com/office/officeart/2005/8/layout/list1"/>
    <dgm:cxn modelId="{DBDFBAA1-F4C1-46B2-B5B9-AB8A6D19C024}" srcId="{4673F997-4FCF-4BD9-B143-B9BCF7D254F0}" destId="{A56A79F6-236D-4D4B-922C-7D3DCAE7AF65}" srcOrd="0" destOrd="0" parTransId="{B635FB26-B255-4DF6-B5C9-B54E98BF2CD6}" sibTransId="{429CB2E7-B1D2-415B-BA1A-17E725C44358}"/>
    <dgm:cxn modelId="{7A933BAB-8398-4550-A95D-D3D23AD6F4D7}" srcId="{C33294C1-ED3C-46DD-AA1C-01B89C99181A}" destId="{4673F997-4FCF-4BD9-B143-B9BCF7D254F0}" srcOrd="0" destOrd="0" parTransId="{000E52FD-332A-49B1-A111-53AA9E77E84A}" sibTransId="{E2404687-B555-4591-887A-B416B53F186A}"/>
    <dgm:cxn modelId="{BBAF98BD-910F-43D5-A9BB-50E16B1FFB2D}" srcId="{4673F997-4FCF-4BD9-B143-B9BCF7D254F0}" destId="{8DA0C3D6-C054-4770-A9A0-C29F7B4DAF9B}" srcOrd="1" destOrd="0" parTransId="{875D2063-A620-4429-8EE7-1BF4173FBDB8}" sibTransId="{C387C0C1-5E47-469F-8B9A-39257E161D1B}"/>
    <dgm:cxn modelId="{82F929C9-CFD2-4989-9FEF-9A0B395662BD}" type="presOf" srcId="{03DE921D-CF7E-41DD-A7B1-7651D56B4CA9}" destId="{09FBFD6C-3447-45C6-9682-DCE575FE8D0D}" srcOrd="0" destOrd="0" presId="urn:microsoft.com/office/officeart/2005/8/layout/list1"/>
    <dgm:cxn modelId="{12A7EDD3-CF8A-4884-B14F-1BE4DB976627}" srcId="{03DE921D-CF7E-41DD-A7B1-7651D56B4CA9}" destId="{AE5BA84E-0746-4EC4-B56D-F85F249F98ED}" srcOrd="1" destOrd="0" parTransId="{422E3462-FC7D-4110-8F58-5CD2DBE7DC49}" sibTransId="{469A5FF3-C15A-4123-A7A4-533C2F2F7A0F}"/>
    <dgm:cxn modelId="{DFF782DD-59C0-4B26-AE8E-D1465E19817C}" type="presOf" srcId="{CDCBC41D-C5D7-4B95-8E32-4A62E3AF9ED0}" destId="{75E17AA8-5482-47EB-847F-6181387F1D07}" srcOrd="0" destOrd="0" presId="urn:microsoft.com/office/officeart/2005/8/layout/list1"/>
    <dgm:cxn modelId="{95037BE7-C6A7-4F42-824B-44ACD49916F9}" type="presOf" srcId="{4673F997-4FCF-4BD9-B143-B9BCF7D254F0}" destId="{C580F4E9-D051-4212-AE51-239E3439DD6E}" srcOrd="0" destOrd="0" presId="urn:microsoft.com/office/officeart/2005/8/layout/list1"/>
    <dgm:cxn modelId="{6C4EF8EC-4869-4B27-978F-79425ED93DEF}" srcId="{03DE921D-CF7E-41DD-A7B1-7651D56B4CA9}" destId="{CDCBC41D-C5D7-4B95-8E32-4A62E3AF9ED0}" srcOrd="0" destOrd="0" parTransId="{93EB6465-3DED-4592-A527-98F0C81FE4D9}" sibTransId="{93CC9C20-81FE-47F4-915C-A1759F3E69F7}"/>
    <dgm:cxn modelId="{86E15C23-D95B-4258-A11F-413098D4E3FE}" type="presParOf" srcId="{E47ED254-12CD-4F1D-9A03-E795AE51BD6E}" destId="{EFEA2713-9B5C-4F5F-AA9C-298C3D02C599}" srcOrd="0" destOrd="0" presId="urn:microsoft.com/office/officeart/2005/8/layout/list1"/>
    <dgm:cxn modelId="{5A823752-3BC1-448B-8B8D-2B35460B8852}" type="presParOf" srcId="{EFEA2713-9B5C-4F5F-AA9C-298C3D02C599}" destId="{C580F4E9-D051-4212-AE51-239E3439DD6E}" srcOrd="0" destOrd="0" presId="urn:microsoft.com/office/officeart/2005/8/layout/list1"/>
    <dgm:cxn modelId="{D11231E1-6DF4-4FD4-98D9-D00A8765038A}" type="presParOf" srcId="{EFEA2713-9B5C-4F5F-AA9C-298C3D02C599}" destId="{BABFFEE8-282D-4625-8AE9-43FFF63A5B76}" srcOrd="1" destOrd="0" presId="urn:microsoft.com/office/officeart/2005/8/layout/list1"/>
    <dgm:cxn modelId="{5FDCFEE8-11E9-4DEC-9500-8C4149F4D19D}" type="presParOf" srcId="{E47ED254-12CD-4F1D-9A03-E795AE51BD6E}" destId="{1741CE65-5CB7-4536-B8D8-B71D2DA56220}" srcOrd="1" destOrd="0" presId="urn:microsoft.com/office/officeart/2005/8/layout/list1"/>
    <dgm:cxn modelId="{B78697B2-0B7A-49D1-AB58-E1817020FC45}" type="presParOf" srcId="{E47ED254-12CD-4F1D-9A03-E795AE51BD6E}" destId="{CA89552E-BA68-4AD7-A3FA-486B57093203}" srcOrd="2" destOrd="0" presId="urn:microsoft.com/office/officeart/2005/8/layout/list1"/>
    <dgm:cxn modelId="{A8ACD7F2-0DFA-4DDA-BC48-221949958C20}" type="presParOf" srcId="{E47ED254-12CD-4F1D-9A03-E795AE51BD6E}" destId="{2B99375D-7DCC-4CBF-8ABB-A9514E7DC4B1}" srcOrd="3" destOrd="0" presId="urn:microsoft.com/office/officeart/2005/8/layout/list1"/>
    <dgm:cxn modelId="{6D78BC7C-6A15-4652-BB1C-B1A30739EF9B}" type="presParOf" srcId="{E47ED254-12CD-4F1D-9A03-E795AE51BD6E}" destId="{ED2560DD-C220-40C6-A5C7-9A19157E0A28}" srcOrd="4" destOrd="0" presId="urn:microsoft.com/office/officeart/2005/8/layout/list1"/>
    <dgm:cxn modelId="{2911994C-72B2-4464-A273-B06AC2986F6A}" type="presParOf" srcId="{ED2560DD-C220-40C6-A5C7-9A19157E0A28}" destId="{E2885CDF-C905-46E7-9C90-C926909708CF}" srcOrd="0" destOrd="0" presId="urn:microsoft.com/office/officeart/2005/8/layout/list1"/>
    <dgm:cxn modelId="{2AF3CE28-FFA0-45D6-A130-526867648F05}" type="presParOf" srcId="{ED2560DD-C220-40C6-A5C7-9A19157E0A28}" destId="{56C51AA7-BC97-476A-9B33-67C8351B81D4}" srcOrd="1" destOrd="0" presId="urn:microsoft.com/office/officeart/2005/8/layout/list1"/>
    <dgm:cxn modelId="{43F28214-D82C-4441-9002-750508B9A2FF}" type="presParOf" srcId="{E47ED254-12CD-4F1D-9A03-E795AE51BD6E}" destId="{D51AE9AE-E3B9-41B7-9CE4-F94C71D866DE}" srcOrd="5" destOrd="0" presId="urn:microsoft.com/office/officeart/2005/8/layout/list1"/>
    <dgm:cxn modelId="{D4915531-B847-4F00-BC56-A4B2F2122CC4}" type="presParOf" srcId="{E47ED254-12CD-4F1D-9A03-E795AE51BD6E}" destId="{F2A91227-6330-45DC-BD28-2D2FE2F73681}" srcOrd="6" destOrd="0" presId="urn:microsoft.com/office/officeart/2005/8/layout/list1"/>
    <dgm:cxn modelId="{554E5E59-5C88-49DE-AAF7-52FC95CD194C}" type="presParOf" srcId="{E47ED254-12CD-4F1D-9A03-E795AE51BD6E}" destId="{69765B59-33C0-43F4-8B0B-063F8CE6AEBA}" srcOrd="7" destOrd="0" presId="urn:microsoft.com/office/officeart/2005/8/layout/list1"/>
    <dgm:cxn modelId="{816C6CBC-920A-4642-8463-2865CD8B517D}" type="presParOf" srcId="{E47ED254-12CD-4F1D-9A03-E795AE51BD6E}" destId="{780D2F27-BC3F-4ED8-81E2-DD3BC7F518D7}" srcOrd="8" destOrd="0" presId="urn:microsoft.com/office/officeart/2005/8/layout/list1"/>
    <dgm:cxn modelId="{41E5CB47-A28C-4AFA-B82A-ED8E87C338BA}" type="presParOf" srcId="{780D2F27-BC3F-4ED8-81E2-DD3BC7F518D7}" destId="{09FBFD6C-3447-45C6-9682-DCE575FE8D0D}" srcOrd="0" destOrd="0" presId="urn:microsoft.com/office/officeart/2005/8/layout/list1"/>
    <dgm:cxn modelId="{C536A5BF-AB9E-4E46-91DE-C3CB4C321C4E}" type="presParOf" srcId="{780D2F27-BC3F-4ED8-81E2-DD3BC7F518D7}" destId="{FE31879E-095A-471A-99C4-967F2B0277FA}" srcOrd="1" destOrd="0" presId="urn:microsoft.com/office/officeart/2005/8/layout/list1"/>
    <dgm:cxn modelId="{49B9A747-442E-4EE5-BF60-F54F84AE1B1D}" type="presParOf" srcId="{E47ED254-12CD-4F1D-9A03-E795AE51BD6E}" destId="{16D78372-9B17-442B-BEC5-04E5848010FC}" srcOrd="9" destOrd="0" presId="urn:microsoft.com/office/officeart/2005/8/layout/list1"/>
    <dgm:cxn modelId="{4C01460E-1F8E-4CFA-99EC-34470D93E497}" type="presParOf" srcId="{E47ED254-12CD-4F1D-9A03-E795AE51BD6E}" destId="{75E17AA8-5482-47EB-847F-6181387F1D0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A883588-C11D-4C92-8416-FBBFBE2D2B9E}" type="doc">
      <dgm:prSet loTypeId="urn:microsoft.com/office/officeart/2005/8/layout/list1" loCatId="Inbox" qsTypeId="urn:microsoft.com/office/officeart/2005/8/quickstyle/3d3" qsCatId="3D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CCF17EBD-1E46-4CCD-826A-0D7CFD7C55B0}">
      <dgm:prSet/>
      <dgm:spPr/>
      <dgm:t>
        <a:bodyPr/>
        <a:lstStyle/>
        <a:p>
          <a:r>
            <a:rPr lang="cs-CZ" baseline="0" dirty="0"/>
            <a:t>Předpoklady přípustnosti odvolání</a:t>
          </a:r>
          <a:endParaRPr lang="en-US" dirty="0"/>
        </a:p>
      </dgm:t>
    </dgm:pt>
    <dgm:pt modelId="{3E3BA133-2716-4ECD-A052-B1B3285873EC}" type="parTrans" cxnId="{BBFCF7C3-80B4-43C2-99B8-7D7A2E2D9BD1}">
      <dgm:prSet/>
      <dgm:spPr/>
      <dgm:t>
        <a:bodyPr/>
        <a:lstStyle/>
        <a:p>
          <a:endParaRPr lang="en-US"/>
        </a:p>
      </dgm:t>
    </dgm:pt>
    <dgm:pt modelId="{D64A6FEF-F447-4B66-B802-4F5E0FD6E5E7}" type="sibTrans" cxnId="{BBFCF7C3-80B4-43C2-99B8-7D7A2E2D9BD1}">
      <dgm:prSet/>
      <dgm:spPr/>
      <dgm:t>
        <a:bodyPr/>
        <a:lstStyle/>
        <a:p>
          <a:endParaRPr lang="en-US"/>
        </a:p>
      </dgm:t>
    </dgm:pt>
    <dgm:pt modelId="{ABD0EE4E-2D90-489F-A053-609700298D68}">
      <dgm:prSet/>
      <dgm:spPr/>
      <dgm:t>
        <a:bodyPr/>
        <a:lstStyle/>
        <a:p>
          <a:r>
            <a:rPr lang="cs-CZ" i="1" baseline="0" dirty="0"/>
            <a:t>mají povahu zvláštních procesních podmínek</a:t>
          </a:r>
          <a:endParaRPr lang="en-US" dirty="0"/>
        </a:p>
      </dgm:t>
    </dgm:pt>
    <dgm:pt modelId="{670BC5D7-8414-42F0-9938-7C8C6E857BBA}" type="parTrans" cxnId="{A69CAA65-CAF5-4CA5-91AE-98D08A686EBA}">
      <dgm:prSet/>
      <dgm:spPr/>
      <dgm:t>
        <a:bodyPr/>
        <a:lstStyle/>
        <a:p>
          <a:endParaRPr lang="en-US"/>
        </a:p>
      </dgm:t>
    </dgm:pt>
    <dgm:pt modelId="{66B03989-7D92-4C9E-804A-D7DC5D7CF9C9}" type="sibTrans" cxnId="{A69CAA65-CAF5-4CA5-91AE-98D08A686EBA}">
      <dgm:prSet/>
      <dgm:spPr/>
      <dgm:t>
        <a:bodyPr/>
        <a:lstStyle/>
        <a:p>
          <a:endParaRPr lang="en-US"/>
        </a:p>
      </dgm:t>
    </dgm:pt>
    <dgm:pt modelId="{1D64282B-3953-447E-985C-1689C5BAFCD2}">
      <dgm:prSet/>
      <dgm:spPr/>
      <dgm:t>
        <a:bodyPr/>
        <a:lstStyle/>
        <a:p>
          <a:r>
            <a:rPr lang="cs-CZ" i="1" baseline="0"/>
            <a:t>k jejich naplnění se hledí ex offo</a:t>
          </a:r>
          <a:endParaRPr lang="en-US"/>
        </a:p>
      </dgm:t>
    </dgm:pt>
    <dgm:pt modelId="{B3F2B2E9-CD55-489C-99E0-7FF31C9A068F}" type="parTrans" cxnId="{9174DF7A-4957-4A88-9497-D90589FB141B}">
      <dgm:prSet/>
      <dgm:spPr/>
      <dgm:t>
        <a:bodyPr/>
        <a:lstStyle/>
        <a:p>
          <a:endParaRPr lang="en-US"/>
        </a:p>
      </dgm:t>
    </dgm:pt>
    <dgm:pt modelId="{80A4AB68-259E-4F12-A00B-FC923AF030D5}" type="sibTrans" cxnId="{9174DF7A-4957-4A88-9497-D90589FB141B}">
      <dgm:prSet/>
      <dgm:spPr/>
      <dgm:t>
        <a:bodyPr/>
        <a:lstStyle/>
        <a:p>
          <a:endParaRPr lang="en-US"/>
        </a:p>
      </dgm:t>
    </dgm:pt>
    <dgm:pt modelId="{E0E93CD6-F187-4B85-AB9A-A9090236D5A8}">
      <dgm:prSet/>
      <dgm:spPr/>
      <dgm:t>
        <a:bodyPr/>
        <a:lstStyle/>
        <a:p>
          <a:r>
            <a:rPr lang="cs-CZ" baseline="0"/>
            <a:t>K předpokladům patří</a:t>
          </a:r>
          <a:endParaRPr lang="en-US"/>
        </a:p>
      </dgm:t>
    </dgm:pt>
    <dgm:pt modelId="{8679BB7D-A67F-4171-B3C1-B7E5A2E69E73}" type="parTrans" cxnId="{FFF6E51D-5F5E-4BA3-9C11-EBBE4BB15C6B}">
      <dgm:prSet/>
      <dgm:spPr/>
      <dgm:t>
        <a:bodyPr/>
        <a:lstStyle/>
        <a:p>
          <a:endParaRPr lang="en-US"/>
        </a:p>
      </dgm:t>
    </dgm:pt>
    <dgm:pt modelId="{DAD0A04D-1BE1-433B-9218-A4CFA653011E}" type="sibTrans" cxnId="{FFF6E51D-5F5E-4BA3-9C11-EBBE4BB15C6B}">
      <dgm:prSet/>
      <dgm:spPr/>
      <dgm:t>
        <a:bodyPr/>
        <a:lstStyle/>
        <a:p>
          <a:endParaRPr lang="en-US"/>
        </a:p>
      </dgm:t>
    </dgm:pt>
    <dgm:pt modelId="{6DE3B814-0456-41F5-9F1F-09D7F9891DA3}">
      <dgm:prSet/>
      <dgm:spPr/>
      <dgm:t>
        <a:bodyPr/>
        <a:lstStyle/>
        <a:p>
          <a:r>
            <a:rPr lang="cs-CZ" i="1" baseline="0" dirty="0"/>
            <a:t>objektivní přípustnost odvolání</a:t>
          </a:r>
          <a:endParaRPr lang="en-US" dirty="0"/>
        </a:p>
      </dgm:t>
    </dgm:pt>
    <dgm:pt modelId="{E83E2B8B-11DE-401B-B2B0-CF27E4074051}" type="parTrans" cxnId="{EC0884BC-A552-4BF9-9979-CE2566A7EF5A}">
      <dgm:prSet/>
      <dgm:spPr/>
      <dgm:t>
        <a:bodyPr/>
        <a:lstStyle/>
        <a:p>
          <a:endParaRPr lang="en-US"/>
        </a:p>
      </dgm:t>
    </dgm:pt>
    <dgm:pt modelId="{64603877-F899-44C2-B508-2F00E4324C06}" type="sibTrans" cxnId="{EC0884BC-A552-4BF9-9979-CE2566A7EF5A}">
      <dgm:prSet/>
      <dgm:spPr/>
      <dgm:t>
        <a:bodyPr/>
        <a:lstStyle/>
        <a:p>
          <a:endParaRPr lang="en-US"/>
        </a:p>
      </dgm:t>
    </dgm:pt>
    <dgm:pt modelId="{30CA592E-74F0-4028-9038-407BF8AA19BA}">
      <dgm:prSet/>
      <dgm:spPr/>
      <dgm:t>
        <a:bodyPr/>
        <a:lstStyle/>
        <a:p>
          <a:r>
            <a:rPr lang="cs-CZ" i="1" baseline="0" dirty="0"/>
            <a:t>legitimace odvolatele</a:t>
          </a:r>
          <a:endParaRPr lang="en-US" dirty="0"/>
        </a:p>
      </dgm:t>
    </dgm:pt>
    <dgm:pt modelId="{83AB4BEA-7C35-4591-8473-A3CE901BAD7E}" type="parTrans" cxnId="{DD44960C-5EC5-4FD3-B4A0-0B00A9288353}">
      <dgm:prSet/>
      <dgm:spPr/>
      <dgm:t>
        <a:bodyPr/>
        <a:lstStyle/>
        <a:p>
          <a:endParaRPr lang="en-US"/>
        </a:p>
      </dgm:t>
    </dgm:pt>
    <dgm:pt modelId="{1A2327BC-45CA-4A0C-A3B7-DC340B0D163A}" type="sibTrans" cxnId="{DD44960C-5EC5-4FD3-B4A0-0B00A9288353}">
      <dgm:prSet/>
      <dgm:spPr/>
      <dgm:t>
        <a:bodyPr/>
        <a:lstStyle/>
        <a:p>
          <a:endParaRPr lang="en-US"/>
        </a:p>
      </dgm:t>
    </dgm:pt>
    <dgm:pt modelId="{63BA7884-ACBB-4224-B08B-EC6ADF96B155}">
      <dgm:prSet/>
      <dgm:spPr/>
      <dgm:t>
        <a:bodyPr/>
        <a:lstStyle/>
        <a:p>
          <a:r>
            <a:rPr lang="cs-CZ" i="1" baseline="0" dirty="0"/>
            <a:t>odvolání nebrání vzdání se odvolacího práva nebo zpětvzetí odvolání</a:t>
          </a:r>
          <a:endParaRPr lang="en-US" dirty="0"/>
        </a:p>
      </dgm:t>
    </dgm:pt>
    <dgm:pt modelId="{6B3A1B9A-A30E-4ECF-B940-7B4CC2A5DCF5}" type="parTrans" cxnId="{A3BE9046-423B-435D-94D8-A02432231FA5}">
      <dgm:prSet/>
      <dgm:spPr/>
      <dgm:t>
        <a:bodyPr/>
        <a:lstStyle/>
        <a:p>
          <a:endParaRPr lang="en-US"/>
        </a:p>
      </dgm:t>
    </dgm:pt>
    <dgm:pt modelId="{A5E59759-4094-46EE-B14C-99CAD6D547EA}" type="sibTrans" cxnId="{A3BE9046-423B-435D-94D8-A02432231FA5}">
      <dgm:prSet/>
      <dgm:spPr/>
      <dgm:t>
        <a:bodyPr/>
        <a:lstStyle/>
        <a:p>
          <a:endParaRPr lang="en-US"/>
        </a:p>
      </dgm:t>
    </dgm:pt>
    <dgm:pt modelId="{FB4D29A9-F28C-48D8-B32D-E047E428C124}">
      <dgm:prSet/>
      <dgm:spPr/>
      <dgm:t>
        <a:bodyPr/>
        <a:lstStyle/>
        <a:p>
          <a:r>
            <a:rPr lang="cs-CZ" i="1" dirty="0"/>
            <a:t>újma</a:t>
          </a:r>
          <a:endParaRPr lang="en-US" i="1" dirty="0"/>
        </a:p>
      </dgm:t>
    </dgm:pt>
    <dgm:pt modelId="{E77496EA-AF59-4529-A53C-87DEB35BB925}" type="parTrans" cxnId="{974E6EB2-CF65-495F-A9C2-B19192830A0D}">
      <dgm:prSet/>
      <dgm:spPr/>
      <dgm:t>
        <a:bodyPr/>
        <a:lstStyle/>
        <a:p>
          <a:endParaRPr lang="cs-CZ"/>
        </a:p>
      </dgm:t>
    </dgm:pt>
    <dgm:pt modelId="{5E88D121-6C6C-49CA-8D21-D862B18ADBF8}" type="sibTrans" cxnId="{974E6EB2-CF65-495F-A9C2-B19192830A0D}">
      <dgm:prSet/>
      <dgm:spPr/>
      <dgm:t>
        <a:bodyPr/>
        <a:lstStyle/>
        <a:p>
          <a:endParaRPr lang="cs-CZ"/>
        </a:p>
      </dgm:t>
    </dgm:pt>
    <dgm:pt modelId="{E1CAD69B-8B38-45D4-84D6-05FB663A9F7B}">
      <dgm:prSet/>
      <dgm:spPr/>
      <dgm:t>
        <a:bodyPr/>
        <a:lstStyle/>
        <a:p>
          <a:r>
            <a:rPr lang="cs-CZ" i="1" dirty="0"/>
            <a:t>včasnost odvolání</a:t>
          </a:r>
          <a:endParaRPr lang="en-US" i="1" dirty="0"/>
        </a:p>
      </dgm:t>
    </dgm:pt>
    <dgm:pt modelId="{61A4BA6E-DDB9-4480-8DB3-78C69DE59DE1}" type="parTrans" cxnId="{2FB998FF-9825-4A8D-AC00-C249B71D63F6}">
      <dgm:prSet/>
      <dgm:spPr/>
      <dgm:t>
        <a:bodyPr/>
        <a:lstStyle/>
        <a:p>
          <a:endParaRPr lang="cs-CZ"/>
        </a:p>
      </dgm:t>
    </dgm:pt>
    <dgm:pt modelId="{2E0A598C-A75B-4EEB-B908-74835723536E}" type="sibTrans" cxnId="{2FB998FF-9825-4A8D-AC00-C249B71D63F6}">
      <dgm:prSet/>
      <dgm:spPr/>
      <dgm:t>
        <a:bodyPr/>
        <a:lstStyle/>
        <a:p>
          <a:endParaRPr lang="cs-CZ"/>
        </a:p>
      </dgm:t>
    </dgm:pt>
    <dgm:pt modelId="{B4A7A039-E826-40E1-8F16-555B0BACA479}" type="pres">
      <dgm:prSet presAssocID="{FA883588-C11D-4C92-8416-FBBFBE2D2B9E}" presName="linear" presStyleCnt="0">
        <dgm:presLayoutVars>
          <dgm:dir/>
          <dgm:animLvl val="lvl"/>
          <dgm:resizeHandles val="exact"/>
        </dgm:presLayoutVars>
      </dgm:prSet>
      <dgm:spPr/>
    </dgm:pt>
    <dgm:pt modelId="{EB4E5B2E-05BB-4CB1-BFC4-27D6B44280DF}" type="pres">
      <dgm:prSet presAssocID="{CCF17EBD-1E46-4CCD-826A-0D7CFD7C55B0}" presName="parentLin" presStyleCnt="0"/>
      <dgm:spPr/>
    </dgm:pt>
    <dgm:pt modelId="{479E8939-A95E-4815-BF7E-809B93F75A6A}" type="pres">
      <dgm:prSet presAssocID="{CCF17EBD-1E46-4CCD-826A-0D7CFD7C55B0}" presName="parentLeftMargin" presStyleLbl="node1" presStyleIdx="0" presStyleCnt="2"/>
      <dgm:spPr/>
    </dgm:pt>
    <dgm:pt modelId="{0C3D130D-BEB3-4F2C-8BD0-1BBCF0B347CE}" type="pres">
      <dgm:prSet presAssocID="{CCF17EBD-1E46-4CCD-826A-0D7CFD7C55B0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80EA689-F135-4B2A-A17F-4E90653926EA}" type="pres">
      <dgm:prSet presAssocID="{CCF17EBD-1E46-4CCD-826A-0D7CFD7C55B0}" presName="negativeSpace" presStyleCnt="0"/>
      <dgm:spPr/>
    </dgm:pt>
    <dgm:pt modelId="{0A993E22-6682-41DF-976B-6BEE724DBEB0}" type="pres">
      <dgm:prSet presAssocID="{CCF17EBD-1E46-4CCD-826A-0D7CFD7C55B0}" presName="childText" presStyleLbl="conFgAcc1" presStyleIdx="0" presStyleCnt="2">
        <dgm:presLayoutVars>
          <dgm:bulletEnabled val="1"/>
        </dgm:presLayoutVars>
      </dgm:prSet>
      <dgm:spPr/>
    </dgm:pt>
    <dgm:pt modelId="{8244B3C7-28B8-4A4F-B260-3ABCC0F043E1}" type="pres">
      <dgm:prSet presAssocID="{D64A6FEF-F447-4B66-B802-4F5E0FD6E5E7}" presName="spaceBetweenRectangles" presStyleCnt="0"/>
      <dgm:spPr/>
    </dgm:pt>
    <dgm:pt modelId="{5960538F-7770-4647-B1FB-26F9983CA1E5}" type="pres">
      <dgm:prSet presAssocID="{E0E93CD6-F187-4B85-AB9A-A9090236D5A8}" presName="parentLin" presStyleCnt="0"/>
      <dgm:spPr/>
    </dgm:pt>
    <dgm:pt modelId="{9EC88BAB-4ACD-4A31-A8C8-4CAE2F5AD42B}" type="pres">
      <dgm:prSet presAssocID="{E0E93CD6-F187-4B85-AB9A-A9090236D5A8}" presName="parentLeftMargin" presStyleLbl="node1" presStyleIdx="0" presStyleCnt="2"/>
      <dgm:spPr/>
    </dgm:pt>
    <dgm:pt modelId="{E6939807-1474-4352-AF26-B8E7C76FBB17}" type="pres">
      <dgm:prSet presAssocID="{E0E93CD6-F187-4B85-AB9A-A9090236D5A8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A55BD49E-D1DA-474E-9840-7608767FBAED}" type="pres">
      <dgm:prSet presAssocID="{E0E93CD6-F187-4B85-AB9A-A9090236D5A8}" presName="negativeSpace" presStyleCnt="0"/>
      <dgm:spPr/>
    </dgm:pt>
    <dgm:pt modelId="{E3D32597-A5F7-48B7-9F1B-4394422B79F1}" type="pres">
      <dgm:prSet presAssocID="{E0E93CD6-F187-4B85-AB9A-A9090236D5A8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DD44960C-5EC5-4FD3-B4A0-0B00A9288353}" srcId="{E0E93CD6-F187-4B85-AB9A-A9090236D5A8}" destId="{30CA592E-74F0-4028-9038-407BF8AA19BA}" srcOrd="2" destOrd="0" parTransId="{83AB4BEA-7C35-4591-8473-A3CE901BAD7E}" sibTransId="{1A2327BC-45CA-4A0C-A3B7-DC340B0D163A}"/>
    <dgm:cxn modelId="{FFF6E51D-5F5E-4BA3-9C11-EBBE4BB15C6B}" srcId="{FA883588-C11D-4C92-8416-FBBFBE2D2B9E}" destId="{E0E93CD6-F187-4B85-AB9A-A9090236D5A8}" srcOrd="1" destOrd="0" parTransId="{8679BB7D-A67F-4171-B3C1-B7E5A2E69E73}" sibTransId="{DAD0A04D-1BE1-433B-9218-A4CFA653011E}"/>
    <dgm:cxn modelId="{C68D062F-A9F0-4197-9978-5D1947D8EC0E}" type="presOf" srcId="{CCF17EBD-1E46-4CCD-826A-0D7CFD7C55B0}" destId="{0C3D130D-BEB3-4F2C-8BD0-1BBCF0B347CE}" srcOrd="1" destOrd="0" presId="urn:microsoft.com/office/officeart/2005/8/layout/list1"/>
    <dgm:cxn modelId="{F42A3C38-2F4E-47B5-BB1B-DDBE9379511C}" type="presOf" srcId="{6DE3B814-0456-41F5-9F1F-09D7F9891DA3}" destId="{E3D32597-A5F7-48B7-9F1B-4394422B79F1}" srcOrd="0" destOrd="0" presId="urn:microsoft.com/office/officeart/2005/8/layout/list1"/>
    <dgm:cxn modelId="{768D693A-E201-45CE-8737-EF4C5863F5EE}" type="presOf" srcId="{FA883588-C11D-4C92-8416-FBBFBE2D2B9E}" destId="{B4A7A039-E826-40E1-8F16-555B0BACA479}" srcOrd="0" destOrd="0" presId="urn:microsoft.com/office/officeart/2005/8/layout/list1"/>
    <dgm:cxn modelId="{A69CAA65-CAF5-4CA5-91AE-98D08A686EBA}" srcId="{CCF17EBD-1E46-4CCD-826A-0D7CFD7C55B0}" destId="{ABD0EE4E-2D90-489F-A053-609700298D68}" srcOrd="0" destOrd="0" parTransId="{670BC5D7-8414-42F0-9938-7C8C6E857BBA}" sibTransId="{66B03989-7D92-4C9E-804A-D7DC5D7CF9C9}"/>
    <dgm:cxn modelId="{A3BE9046-423B-435D-94D8-A02432231FA5}" srcId="{E0E93CD6-F187-4B85-AB9A-A9090236D5A8}" destId="{63BA7884-ACBB-4224-B08B-EC6ADF96B155}" srcOrd="4" destOrd="0" parTransId="{6B3A1B9A-A30E-4ECF-B940-7B4CC2A5DCF5}" sibTransId="{A5E59759-4094-46EE-B14C-99CAD6D547EA}"/>
    <dgm:cxn modelId="{22750150-B4E4-4C33-8D24-CE8BD04A5A62}" type="presOf" srcId="{FB4D29A9-F28C-48D8-B32D-E047E428C124}" destId="{E3D32597-A5F7-48B7-9F1B-4394422B79F1}" srcOrd="0" destOrd="3" presId="urn:microsoft.com/office/officeart/2005/8/layout/list1"/>
    <dgm:cxn modelId="{305F2150-70E5-4AAF-8A87-56A507DA5199}" type="presOf" srcId="{E1CAD69B-8B38-45D4-84D6-05FB663A9F7B}" destId="{E3D32597-A5F7-48B7-9F1B-4394422B79F1}" srcOrd="0" destOrd="1" presId="urn:microsoft.com/office/officeart/2005/8/layout/list1"/>
    <dgm:cxn modelId="{DF424C7A-06B6-41C6-ADDA-3D686F53C458}" type="presOf" srcId="{63BA7884-ACBB-4224-B08B-EC6ADF96B155}" destId="{E3D32597-A5F7-48B7-9F1B-4394422B79F1}" srcOrd="0" destOrd="4" presId="urn:microsoft.com/office/officeart/2005/8/layout/list1"/>
    <dgm:cxn modelId="{9174DF7A-4957-4A88-9497-D90589FB141B}" srcId="{CCF17EBD-1E46-4CCD-826A-0D7CFD7C55B0}" destId="{1D64282B-3953-447E-985C-1689C5BAFCD2}" srcOrd="1" destOrd="0" parTransId="{B3F2B2E9-CD55-489C-99E0-7FF31C9A068F}" sibTransId="{80A4AB68-259E-4F12-A00B-FC923AF030D5}"/>
    <dgm:cxn modelId="{44892188-438B-4EBF-B9A2-C0FD0EB8D363}" type="presOf" srcId="{E0E93CD6-F187-4B85-AB9A-A9090236D5A8}" destId="{E6939807-1474-4352-AF26-B8E7C76FBB17}" srcOrd="1" destOrd="0" presId="urn:microsoft.com/office/officeart/2005/8/layout/list1"/>
    <dgm:cxn modelId="{F17D749D-3B6A-486B-90A7-9FF5CB8109E3}" type="presOf" srcId="{30CA592E-74F0-4028-9038-407BF8AA19BA}" destId="{E3D32597-A5F7-48B7-9F1B-4394422B79F1}" srcOrd="0" destOrd="2" presId="urn:microsoft.com/office/officeart/2005/8/layout/list1"/>
    <dgm:cxn modelId="{974E6EB2-CF65-495F-A9C2-B19192830A0D}" srcId="{E0E93CD6-F187-4B85-AB9A-A9090236D5A8}" destId="{FB4D29A9-F28C-48D8-B32D-E047E428C124}" srcOrd="3" destOrd="0" parTransId="{E77496EA-AF59-4529-A53C-87DEB35BB925}" sibTransId="{5E88D121-6C6C-49CA-8D21-D862B18ADBF8}"/>
    <dgm:cxn modelId="{EC0884BC-A552-4BF9-9979-CE2566A7EF5A}" srcId="{E0E93CD6-F187-4B85-AB9A-A9090236D5A8}" destId="{6DE3B814-0456-41F5-9F1F-09D7F9891DA3}" srcOrd="0" destOrd="0" parTransId="{E83E2B8B-11DE-401B-B2B0-CF27E4074051}" sibTransId="{64603877-F899-44C2-B508-2F00E4324C06}"/>
    <dgm:cxn modelId="{BBFCF7C3-80B4-43C2-99B8-7D7A2E2D9BD1}" srcId="{FA883588-C11D-4C92-8416-FBBFBE2D2B9E}" destId="{CCF17EBD-1E46-4CCD-826A-0D7CFD7C55B0}" srcOrd="0" destOrd="0" parTransId="{3E3BA133-2716-4ECD-A052-B1B3285873EC}" sibTransId="{D64A6FEF-F447-4B66-B802-4F5E0FD6E5E7}"/>
    <dgm:cxn modelId="{55E9C0D1-3440-4980-BA35-F46D20A10783}" type="presOf" srcId="{1D64282B-3953-447E-985C-1689C5BAFCD2}" destId="{0A993E22-6682-41DF-976B-6BEE724DBEB0}" srcOrd="0" destOrd="1" presId="urn:microsoft.com/office/officeart/2005/8/layout/list1"/>
    <dgm:cxn modelId="{9AB427D6-1CD5-4507-A4AC-45E4C3BF69DE}" type="presOf" srcId="{ABD0EE4E-2D90-489F-A053-609700298D68}" destId="{0A993E22-6682-41DF-976B-6BEE724DBEB0}" srcOrd="0" destOrd="0" presId="urn:microsoft.com/office/officeart/2005/8/layout/list1"/>
    <dgm:cxn modelId="{15E3B3E6-9096-4E6A-B259-14627D87404D}" type="presOf" srcId="{E0E93CD6-F187-4B85-AB9A-A9090236D5A8}" destId="{9EC88BAB-4ACD-4A31-A8C8-4CAE2F5AD42B}" srcOrd="0" destOrd="0" presId="urn:microsoft.com/office/officeart/2005/8/layout/list1"/>
    <dgm:cxn modelId="{9B293DFC-A9BC-4928-BC64-8E11A31ECCC5}" type="presOf" srcId="{CCF17EBD-1E46-4CCD-826A-0D7CFD7C55B0}" destId="{479E8939-A95E-4815-BF7E-809B93F75A6A}" srcOrd="0" destOrd="0" presId="urn:microsoft.com/office/officeart/2005/8/layout/list1"/>
    <dgm:cxn modelId="{2FB998FF-9825-4A8D-AC00-C249B71D63F6}" srcId="{E0E93CD6-F187-4B85-AB9A-A9090236D5A8}" destId="{E1CAD69B-8B38-45D4-84D6-05FB663A9F7B}" srcOrd="1" destOrd="0" parTransId="{61A4BA6E-DDB9-4480-8DB3-78C69DE59DE1}" sibTransId="{2E0A598C-A75B-4EEB-B908-74835723536E}"/>
    <dgm:cxn modelId="{B8F2BA39-CE9E-4329-B3A4-ADA9013E13DE}" type="presParOf" srcId="{B4A7A039-E826-40E1-8F16-555B0BACA479}" destId="{EB4E5B2E-05BB-4CB1-BFC4-27D6B44280DF}" srcOrd="0" destOrd="0" presId="urn:microsoft.com/office/officeart/2005/8/layout/list1"/>
    <dgm:cxn modelId="{77F5F61A-7670-4E26-B857-CE7A7B28ED7F}" type="presParOf" srcId="{EB4E5B2E-05BB-4CB1-BFC4-27D6B44280DF}" destId="{479E8939-A95E-4815-BF7E-809B93F75A6A}" srcOrd="0" destOrd="0" presId="urn:microsoft.com/office/officeart/2005/8/layout/list1"/>
    <dgm:cxn modelId="{1D82E350-BD51-4D8A-8E30-87A7D313E948}" type="presParOf" srcId="{EB4E5B2E-05BB-4CB1-BFC4-27D6B44280DF}" destId="{0C3D130D-BEB3-4F2C-8BD0-1BBCF0B347CE}" srcOrd="1" destOrd="0" presId="urn:microsoft.com/office/officeart/2005/8/layout/list1"/>
    <dgm:cxn modelId="{FE385430-E5F1-42B8-940E-B2C8E8D0AC35}" type="presParOf" srcId="{B4A7A039-E826-40E1-8F16-555B0BACA479}" destId="{980EA689-F135-4B2A-A17F-4E90653926EA}" srcOrd="1" destOrd="0" presId="urn:microsoft.com/office/officeart/2005/8/layout/list1"/>
    <dgm:cxn modelId="{FD879A0C-09AD-46B9-98B6-388D62A007F9}" type="presParOf" srcId="{B4A7A039-E826-40E1-8F16-555B0BACA479}" destId="{0A993E22-6682-41DF-976B-6BEE724DBEB0}" srcOrd="2" destOrd="0" presId="urn:microsoft.com/office/officeart/2005/8/layout/list1"/>
    <dgm:cxn modelId="{24C27149-460A-4A65-A61B-A53EFD941C75}" type="presParOf" srcId="{B4A7A039-E826-40E1-8F16-555B0BACA479}" destId="{8244B3C7-28B8-4A4F-B260-3ABCC0F043E1}" srcOrd="3" destOrd="0" presId="urn:microsoft.com/office/officeart/2005/8/layout/list1"/>
    <dgm:cxn modelId="{04523ED4-DEF0-4018-AA64-07A16EBC9024}" type="presParOf" srcId="{B4A7A039-E826-40E1-8F16-555B0BACA479}" destId="{5960538F-7770-4647-B1FB-26F9983CA1E5}" srcOrd="4" destOrd="0" presId="urn:microsoft.com/office/officeart/2005/8/layout/list1"/>
    <dgm:cxn modelId="{CC329C88-31AA-4ED3-B96B-C272630EA36D}" type="presParOf" srcId="{5960538F-7770-4647-B1FB-26F9983CA1E5}" destId="{9EC88BAB-4ACD-4A31-A8C8-4CAE2F5AD42B}" srcOrd="0" destOrd="0" presId="urn:microsoft.com/office/officeart/2005/8/layout/list1"/>
    <dgm:cxn modelId="{B0FD519A-DDC5-4761-B4EE-7F7F7813D471}" type="presParOf" srcId="{5960538F-7770-4647-B1FB-26F9983CA1E5}" destId="{E6939807-1474-4352-AF26-B8E7C76FBB17}" srcOrd="1" destOrd="0" presId="urn:microsoft.com/office/officeart/2005/8/layout/list1"/>
    <dgm:cxn modelId="{94A73AF2-2D48-411C-A14B-378885A61C3D}" type="presParOf" srcId="{B4A7A039-E826-40E1-8F16-555B0BACA479}" destId="{A55BD49E-D1DA-474E-9840-7608767FBAED}" srcOrd="5" destOrd="0" presId="urn:microsoft.com/office/officeart/2005/8/layout/list1"/>
    <dgm:cxn modelId="{6A067C97-563B-4A45-B25C-4C7C1DEE5DC0}" type="presParOf" srcId="{B4A7A039-E826-40E1-8F16-555B0BACA479}" destId="{E3D32597-A5F7-48B7-9F1B-4394422B79F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4F05F6C-F5D8-43C8-BC6C-CB9D9A5DA427}" type="doc">
      <dgm:prSet loTypeId="urn:microsoft.com/office/officeart/2005/8/layout/list1" loCatId="Inbox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EB90A3CE-FF91-4299-B2EB-D1A889CD3F51}">
      <dgm:prSet/>
      <dgm:spPr/>
      <dgm:t>
        <a:bodyPr/>
        <a:lstStyle/>
        <a:p>
          <a:r>
            <a:rPr lang="cs-CZ" baseline="0" dirty="0"/>
            <a:t>Proti všem </a:t>
          </a:r>
          <a:r>
            <a:rPr lang="cs-CZ" b="1" baseline="0" dirty="0"/>
            <a:t>prvostupňovým </a:t>
          </a:r>
          <a:r>
            <a:rPr lang="cs-CZ" baseline="0" dirty="0"/>
            <a:t>rozhodnutím soudů, pokud to zákon nevylučuje</a:t>
          </a:r>
          <a:endParaRPr lang="en-US" dirty="0"/>
        </a:p>
      </dgm:t>
    </dgm:pt>
    <dgm:pt modelId="{5398294D-461F-41A8-9CC7-0C75B1A68F63}" type="parTrans" cxnId="{C6FB9711-64EA-42B8-BA80-2EF925041FFF}">
      <dgm:prSet/>
      <dgm:spPr/>
      <dgm:t>
        <a:bodyPr/>
        <a:lstStyle/>
        <a:p>
          <a:endParaRPr lang="en-US"/>
        </a:p>
      </dgm:t>
    </dgm:pt>
    <dgm:pt modelId="{6E162A08-9266-4982-AF7C-25D5F64857DB}" type="sibTrans" cxnId="{C6FB9711-64EA-42B8-BA80-2EF925041FFF}">
      <dgm:prSet/>
      <dgm:spPr/>
      <dgm:t>
        <a:bodyPr/>
        <a:lstStyle/>
        <a:p>
          <a:endParaRPr lang="en-US"/>
        </a:p>
      </dgm:t>
    </dgm:pt>
    <dgm:pt modelId="{3EFDB4AE-C182-4B5B-A0BA-D7760411351A}">
      <dgm:prSet/>
      <dgm:spPr/>
      <dgm:t>
        <a:bodyPr/>
        <a:lstStyle/>
        <a:p>
          <a:r>
            <a:rPr lang="cs-CZ" i="1" baseline="0"/>
            <a:t>rozsudky a usnesení okresních a krajských soudů vydané v I. stupni</a:t>
          </a:r>
          <a:endParaRPr lang="en-US"/>
        </a:p>
      </dgm:t>
    </dgm:pt>
    <dgm:pt modelId="{718E16AC-1DB4-4190-A64B-B81CD7911294}" type="parTrans" cxnId="{4CB57EBA-535A-4AF7-83CE-C28F4AF26204}">
      <dgm:prSet/>
      <dgm:spPr/>
      <dgm:t>
        <a:bodyPr/>
        <a:lstStyle/>
        <a:p>
          <a:endParaRPr lang="en-US"/>
        </a:p>
      </dgm:t>
    </dgm:pt>
    <dgm:pt modelId="{EEDCB1D4-9257-4100-96E5-943C3D4904C3}" type="sibTrans" cxnId="{4CB57EBA-535A-4AF7-83CE-C28F4AF26204}">
      <dgm:prSet/>
      <dgm:spPr/>
      <dgm:t>
        <a:bodyPr/>
        <a:lstStyle/>
        <a:p>
          <a:endParaRPr lang="en-US"/>
        </a:p>
      </dgm:t>
    </dgm:pt>
    <dgm:pt modelId="{B98FC2A7-1E07-42D2-A5B1-58628E6394D7}">
      <dgm:prSet/>
      <dgm:spPr/>
      <dgm:t>
        <a:bodyPr/>
        <a:lstStyle/>
        <a:p>
          <a:r>
            <a:rPr lang="cs-CZ" i="1" baseline="0" dirty="0"/>
            <a:t>výroky o nákladech řízení v platebních rozkazech</a:t>
          </a:r>
          <a:endParaRPr lang="en-US" dirty="0"/>
        </a:p>
      </dgm:t>
    </dgm:pt>
    <dgm:pt modelId="{52CE600F-EFC4-47FE-A69B-B5481EA1F2CE}" type="parTrans" cxnId="{075D3B67-2886-4F84-AF50-0259469C1B5F}">
      <dgm:prSet/>
      <dgm:spPr/>
      <dgm:t>
        <a:bodyPr/>
        <a:lstStyle/>
        <a:p>
          <a:endParaRPr lang="en-US"/>
        </a:p>
      </dgm:t>
    </dgm:pt>
    <dgm:pt modelId="{D9890772-0782-4EA8-9837-BEA3F604B325}" type="sibTrans" cxnId="{075D3B67-2886-4F84-AF50-0259469C1B5F}">
      <dgm:prSet/>
      <dgm:spPr/>
      <dgm:t>
        <a:bodyPr/>
        <a:lstStyle/>
        <a:p>
          <a:endParaRPr lang="en-US"/>
        </a:p>
      </dgm:t>
    </dgm:pt>
    <dgm:pt modelId="{9451741E-E651-4EC4-A6A0-BC21B52E096B}">
      <dgm:prSet/>
      <dgm:spPr/>
      <dgm:t>
        <a:bodyPr/>
        <a:lstStyle/>
        <a:p>
          <a:r>
            <a:rPr lang="cs-CZ" i="1" baseline="0" dirty="0"/>
            <a:t>rozhodnutí soudního exekutora (§ 45, § 55c ex. ř.)</a:t>
          </a:r>
          <a:endParaRPr lang="en-US" dirty="0"/>
        </a:p>
      </dgm:t>
    </dgm:pt>
    <dgm:pt modelId="{A29C76F4-2159-4509-A16D-06BDFABADE23}" type="parTrans" cxnId="{E25E6A10-3258-4B51-ABB4-D6BB4F973360}">
      <dgm:prSet/>
      <dgm:spPr/>
      <dgm:t>
        <a:bodyPr/>
        <a:lstStyle/>
        <a:p>
          <a:endParaRPr lang="en-US"/>
        </a:p>
      </dgm:t>
    </dgm:pt>
    <dgm:pt modelId="{74B821FB-C2A2-46DF-AA9A-FE9AF9A2FD36}" type="sibTrans" cxnId="{E25E6A10-3258-4B51-ABB4-D6BB4F973360}">
      <dgm:prSet/>
      <dgm:spPr/>
      <dgm:t>
        <a:bodyPr/>
        <a:lstStyle/>
        <a:p>
          <a:endParaRPr lang="en-US"/>
        </a:p>
      </dgm:t>
    </dgm:pt>
    <dgm:pt modelId="{E6E25135-5197-4CB9-BF3B-91DF9D383AB3}">
      <dgm:prSet/>
      <dgm:spPr/>
      <dgm:t>
        <a:bodyPr/>
        <a:lstStyle/>
        <a:p>
          <a:r>
            <a:rPr lang="cs-CZ" baseline="0"/>
            <a:t>Nikoliv proti rozhodnutím </a:t>
          </a:r>
          <a:r>
            <a:rPr lang="cs-CZ" b="1" baseline="0"/>
            <a:t>odvolacího nebo dovolacího soudu</a:t>
          </a:r>
          <a:endParaRPr lang="en-US"/>
        </a:p>
      </dgm:t>
    </dgm:pt>
    <dgm:pt modelId="{84565AEA-E974-48D2-B8B0-645413F04E57}" type="parTrans" cxnId="{F752C71F-24BB-4B27-9012-340893282E74}">
      <dgm:prSet/>
      <dgm:spPr/>
      <dgm:t>
        <a:bodyPr/>
        <a:lstStyle/>
        <a:p>
          <a:endParaRPr lang="en-US"/>
        </a:p>
      </dgm:t>
    </dgm:pt>
    <dgm:pt modelId="{679C7505-977F-47DC-A52D-BA339245D798}" type="sibTrans" cxnId="{F752C71F-24BB-4B27-9012-340893282E74}">
      <dgm:prSet/>
      <dgm:spPr/>
      <dgm:t>
        <a:bodyPr/>
        <a:lstStyle/>
        <a:p>
          <a:endParaRPr lang="en-US"/>
        </a:p>
      </dgm:t>
    </dgm:pt>
    <dgm:pt modelId="{53D6995C-7B32-47F7-A203-E06D22B483AE}">
      <dgm:prSet/>
      <dgm:spPr/>
      <dgm:t>
        <a:bodyPr/>
        <a:lstStyle/>
        <a:p>
          <a:r>
            <a:rPr lang="cs-CZ" i="1" baseline="0" dirty="0"/>
            <a:t>např. usnesení odvolacího soudu o procesním nástupnictví</a:t>
          </a:r>
          <a:endParaRPr lang="en-US" dirty="0"/>
        </a:p>
      </dgm:t>
    </dgm:pt>
    <dgm:pt modelId="{05E6664B-E9B7-47B7-9F8F-8D7D08C6E3DF}" type="parTrans" cxnId="{ADCF2256-48D4-4523-B6D7-40FE32938142}">
      <dgm:prSet/>
      <dgm:spPr/>
      <dgm:t>
        <a:bodyPr/>
        <a:lstStyle/>
        <a:p>
          <a:endParaRPr lang="en-US"/>
        </a:p>
      </dgm:t>
    </dgm:pt>
    <dgm:pt modelId="{DB354B84-63DC-42CB-8824-1A9871065AED}" type="sibTrans" cxnId="{ADCF2256-48D4-4523-B6D7-40FE32938142}">
      <dgm:prSet/>
      <dgm:spPr/>
      <dgm:t>
        <a:bodyPr/>
        <a:lstStyle/>
        <a:p>
          <a:endParaRPr lang="en-US"/>
        </a:p>
      </dgm:t>
    </dgm:pt>
    <dgm:pt modelId="{BB8D4FAF-7B74-493B-BDAB-CE208C51F98E}">
      <dgm:prSet/>
      <dgm:spPr/>
      <dgm:t>
        <a:bodyPr/>
        <a:lstStyle/>
        <a:p>
          <a:r>
            <a:rPr lang="cs-CZ" baseline="0"/>
            <a:t>Nikoliv proti rozhodnutím </a:t>
          </a:r>
          <a:r>
            <a:rPr lang="cs-CZ" b="1" baseline="0"/>
            <a:t>krajského nebo vrchního soudu coby nadřízeného soudu</a:t>
          </a:r>
          <a:endParaRPr lang="en-US"/>
        </a:p>
      </dgm:t>
    </dgm:pt>
    <dgm:pt modelId="{2E25D4D5-FCB7-4D9C-BC50-3ED54E697867}" type="parTrans" cxnId="{D9FE6769-107B-43E4-B075-515199FDB729}">
      <dgm:prSet/>
      <dgm:spPr/>
      <dgm:t>
        <a:bodyPr/>
        <a:lstStyle/>
        <a:p>
          <a:endParaRPr lang="en-US"/>
        </a:p>
      </dgm:t>
    </dgm:pt>
    <dgm:pt modelId="{0E00E438-219A-472F-BD06-ABD7421DF413}" type="sibTrans" cxnId="{D9FE6769-107B-43E4-B075-515199FDB729}">
      <dgm:prSet/>
      <dgm:spPr/>
      <dgm:t>
        <a:bodyPr/>
        <a:lstStyle/>
        <a:p>
          <a:endParaRPr lang="en-US"/>
        </a:p>
      </dgm:t>
    </dgm:pt>
    <dgm:pt modelId="{8FEE5381-3CF3-4265-895C-7FDC021E5C43}">
      <dgm:prSet/>
      <dgm:spPr/>
      <dgm:t>
        <a:bodyPr/>
        <a:lstStyle/>
        <a:p>
          <a:r>
            <a:rPr lang="cs-CZ" i="1" baseline="0" dirty="0"/>
            <a:t>např. delegace (§ 12/3), věcná příslušnost (§ 104a)</a:t>
          </a:r>
          <a:endParaRPr lang="en-US" dirty="0"/>
        </a:p>
      </dgm:t>
    </dgm:pt>
    <dgm:pt modelId="{8C529959-67FB-4EC5-AB15-8338BF245F04}" type="parTrans" cxnId="{BE4C4BB7-6C63-4D72-A74E-4B0E477B854F}">
      <dgm:prSet/>
      <dgm:spPr/>
      <dgm:t>
        <a:bodyPr/>
        <a:lstStyle/>
        <a:p>
          <a:endParaRPr lang="en-US"/>
        </a:p>
      </dgm:t>
    </dgm:pt>
    <dgm:pt modelId="{A5CA77C2-DA67-449E-9CD8-36249A3D9A10}" type="sibTrans" cxnId="{BE4C4BB7-6C63-4D72-A74E-4B0E477B854F}">
      <dgm:prSet/>
      <dgm:spPr/>
      <dgm:t>
        <a:bodyPr/>
        <a:lstStyle/>
        <a:p>
          <a:endParaRPr lang="en-US"/>
        </a:p>
      </dgm:t>
    </dgm:pt>
    <dgm:pt modelId="{7022F9A9-51D2-4BCB-B94A-A704AC19CAC1}" type="pres">
      <dgm:prSet presAssocID="{14F05F6C-F5D8-43C8-BC6C-CB9D9A5DA427}" presName="linear" presStyleCnt="0">
        <dgm:presLayoutVars>
          <dgm:dir/>
          <dgm:animLvl val="lvl"/>
          <dgm:resizeHandles val="exact"/>
        </dgm:presLayoutVars>
      </dgm:prSet>
      <dgm:spPr/>
    </dgm:pt>
    <dgm:pt modelId="{25335E07-49BA-430B-9B34-897ADD87B63E}" type="pres">
      <dgm:prSet presAssocID="{EB90A3CE-FF91-4299-B2EB-D1A889CD3F51}" presName="parentLin" presStyleCnt="0"/>
      <dgm:spPr/>
    </dgm:pt>
    <dgm:pt modelId="{DF92B4B4-184A-4E60-AB96-7B00609CE783}" type="pres">
      <dgm:prSet presAssocID="{EB90A3CE-FF91-4299-B2EB-D1A889CD3F51}" presName="parentLeftMargin" presStyleLbl="node1" presStyleIdx="0" presStyleCnt="3"/>
      <dgm:spPr/>
    </dgm:pt>
    <dgm:pt modelId="{8D2C65EA-E236-4916-9276-E3DB089BCD8D}" type="pres">
      <dgm:prSet presAssocID="{EB90A3CE-FF91-4299-B2EB-D1A889CD3F5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7BBBA6D-4929-4A6E-AE91-4AF976BCC9BD}" type="pres">
      <dgm:prSet presAssocID="{EB90A3CE-FF91-4299-B2EB-D1A889CD3F51}" presName="negativeSpace" presStyleCnt="0"/>
      <dgm:spPr/>
    </dgm:pt>
    <dgm:pt modelId="{4916338C-1D0D-46FB-A1BF-B81A4B13879A}" type="pres">
      <dgm:prSet presAssocID="{EB90A3CE-FF91-4299-B2EB-D1A889CD3F51}" presName="childText" presStyleLbl="conFgAcc1" presStyleIdx="0" presStyleCnt="3">
        <dgm:presLayoutVars>
          <dgm:bulletEnabled val="1"/>
        </dgm:presLayoutVars>
      </dgm:prSet>
      <dgm:spPr/>
    </dgm:pt>
    <dgm:pt modelId="{7A642923-D261-4B5D-917A-9F32B3B5FAB7}" type="pres">
      <dgm:prSet presAssocID="{6E162A08-9266-4982-AF7C-25D5F64857DB}" presName="spaceBetweenRectangles" presStyleCnt="0"/>
      <dgm:spPr/>
    </dgm:pt>
    <dgm:pt modelId="{20CBDE35-1F93-44B5-AA46-FFA55C88CA52}" type="pres">
      <dgm:prSet presAssocID="{E6E25135-5197-4CB9-BF3B-91DF9D383AB3}" presName="parentLin" presStyleCnt="0"/>
      <dgm:spPr/>
    </dgm:pt>
    <dgm:pt modelId="{287D8DAF-1476-4B4E-A49A-09AE99D37990}" type="pres">
      <dgm:prSet presAssocID="{E6E25135-5197-4CB9-BF3B-91DF9D383AB3}" presName="parentLeftMargin" presStyleLbl="node1" presStyleIdx="0" presStyleCnt="3"/>
      <dgm:spPr/>
    </dgm:pt>
    <dgm:pt modelId="{31A70F11-9026-4DB5-AE14-C7D74E82D3EC}" type="pres">
      <dgm:prSet presAssocID="{E6E25135-5197-4CB9-BF3B-91DF9D383AB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23064E8-68D5-4985-B57A-E0D66F1C68EE}" type="pres">
      <dgm:prSet presAssocID="{E6E25135-5197-4CB9-BF3B-91DF9D383AB3}" presName="negativeSpace" presStyleCnt="0"/>
      <dgm:spPr/>
    </dgm:pt>
    <dgm:pt modelId="{8B01ED9A-CDA2-4BED-B784-040F5797BC27}" type="pres">
      <dgm:prSet presAssocID="{E6E25135-5197-4CB9-BF3B-91DF9D383AB3}" presName="childText" presStyleLbl="conFgAcc1" presStyleIdx="1" presStyleCnt="3">
        <dgm:presLayoutVars>
          <dgm:bulletEnabled val="1"/>
        </dgm:presLayoutVars>
      </dgm:prSet>
      <dgm:spPr/>
    </dgm:pt>
    <dgm:pt modelId="{03F1ECA0-8869-47C3-8559-CD07E4F2C8B3}" type="pres">
      <dgm:prSet presAssocID="{679C7505-977F-47DC-A52D-BA339245D798}" presName="spaceBetweenRectangles" presStyleCnt="0"/>
      <dgm:spPr/>
    </dgm:pt>
    <dgm:pt modelId="{DA9E2CC6-CCF1-42B8-A7FA-190038F00F19}" type="pres">
      <dgm:prSet presAssocID="{BB8D4FAF-7B74-493B-BDAB-CE208C51F98E}" presName="parentLin" presStyleCnt="0"/>
      <dgm:spPr/>
    </dgm:pt>
    <dgm:pt modelId="{2B86F0A8-D5C9-43B2-8A87-61720642B3FF}" type="pres">
      <dgm:prSet presAssocID="{BB8D4FAF-7B74-493B-BDAB-CE208C51F98E}" presName="parentLeftMargin" presStyleLbl="node1" presStyleIdx="1" presStyleCnt="3"/>
      <dgm:spPr/>
    </dgm:pt>
    <dgm:pt modelId="{39A12F18-6703-4917-AA8D-DD7B36B150CA}" type="pres">
      <dgm:prSet presAssocID="{BB8D4FAF-7B74-493B-BDAB-CE208C51F98E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1B93BFBF-4744-414D-8369-1190AF803EA5}" type="pres">
      <dgm:prSet presAssocID="{BB8D4FAF-7B74-493B-BDAB-CE208C51F98E}" presName="negativeSpace" presStyleCnt="0"/>
      <dgm:spPr/>
    </dgm:pt>
    <dgm:pt modelId="{AF3FB938-C857-43DA-95FB-D9553BA3F015}" type="pres">
      <dgm:prSet presAssocID="{BB8D4FAF-7B74-493B-BDAB-CE208C51F98E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25E6A10-3258-4B51-ABB4-D6BB4F973360}" srcId="{EB90A3CE-FF91-4299-B2EB-D1A889CD3F51}" destId="{9451741E-E651-4EC4-A6A0-BC21B52E096B}" srcOrd="2" destOrd="0" parTransId="{A29C76F4-2159-4509-A16D-06BDFABADE23}" sibTransId="{74B821FB-C2A2-46DF-AA9A-FE9AF9A2FD36}"/>
    <dgm:cxn modelId="{C6FB9711-64EA-42B8-BA80-2EF925041FFF}" srcId="{14F05F6C-F5D8-43C8-BC6C-CB9D9A5DA427}" destId="{EB90A3CE-FF91-4299-B2EB-D1A889CD3F51}" srcOrd="0" destOrd="0" parTransId="{5398294D-461F-41A8-9CC7-0C75B1A68F63}" sibTransId="{6E162A08-9266-4982-AF7C-25D5F64857DB}"/>
    <dgm:cxn modelId="{F752C71F-24BB-4B27-9012-340893282E74}" srcId="{14F05F6C-F5D8-43C8-BC6C-CB9D9A5DA427}" destId="{E6E25135-5197-4CB9-BF3B-91DF9D383AB3}" srcOrd="1" destOrd="0" parTransId="{84565AEA-E974-48D2-B8B0-645413F04E57}" sibTransId="{679C7505-977F-47DC-A52D-BA339245D798}"/>
    <dgm:cxn modelId="{5899D03D-0087-4C7B-8BC2-D0BAB7F71B09}" type="presOf" srcId="{E6E25135-5197-4CB9-BF3B-91DF9D383AB3}" destId="{287D8DAF-1476-4B4E-A49A-09AE99D37990}" srcOrd="0" destOrd="0" presId="urn:microsoft.com/office/officeart/2005/8/layout/list1"/>
    <dgm:cxn modelId="{075D3B67-2886-4F84-AF50-0259469C1B5F}" srcId="{EB90A3CE-FF91-4299-B2EB-D1A889CD3F51}" destId="{B98FC2A7-1E07-42D2-A5B1-58628E6394D7}" srcOrd="1" destOrd="0" parTransId="{52CE600F-EFC4-47FE-A69B-B5481EA1F2CE}" sibTransId="{D9890772-0782-4EA8-9837-BEA3F604B325}"/>
    <dgm:cxn modelId="{D9FE6769-107B-43E4-B075-515199FDB729}" srcId="{14F05F6C-F5D8-43C8-BC6C-CB9D9A5DA427}" destId="{BB8D4FAF-7B74-493B-BDAB-CE208C51F98E}" srcOrd="2" destOrd="0" parTransId="{2E25D4D5-FCB7-4D9C-BC50-3ED54E697867}" sibTransId="{0E00E438-219A-472F-BD06-ABD7421DF413}"/>
    <dgm:cxn modelId="{71CDE04F-53E9-41D8-8E89-BB7D953E1B19}" type="presOf" srcId="{EB90A3CE-FF91-4299-B2EB-D1A889CD3F51}" destId="{8D2C65EA-E236-4916-9276-E3DB089BCD8D}" srcOrd="1" destOrd="0" presId="urn:microsoft.com/office/officeart/2005/8/layout/list1"/>
    <dgm:cxn modelId="{12BA3252-ECC0-4115-8A9A-A4F22364C16D}" type="presOf" srcId="{BB8D4FAF-7B74-493B-BDAB-CE208C51F98E}" destId="{2B86F0A8-D5C9-43B2-8A87-61720642B3FF}" srcOrd="0" destOrd="0" presId="urn:microsoft.com/office/officeart/2005/8/layout/list1"/>
    <dgm:cxn modelId="{ADCF2256-48D4-4523-B6D7-40FE32938142}" srcId="{E6E25135-5197-4CB9-BF3B-91DF9D383AB3}" destId="{53D6995C-7B32-47F7-A203-E06D22B483AE}" srcOrd="0" destOrd="0" parTransId="{05E6664B-E9B7-47B7-9F8F-8D7D08C6E3DF}" sibTransId="{DB354B84-63DC-42CB-8824-1A9871065AED}"/>
    <dgm:cxn modelId="{95B6847E-BFE5-4FDC-B444-F2C89D8C5EDD}" type="presOf" srcId="{B98FC2A7-1E07-42D2-A5B1-58628E6394D7}" destId="{4916338C-1D0D-46FB-A1BF-B81A4B13879A}" srcOrd="0" destOrd="1" presId="urn:microsoft.com/office/officeart/2005/8/layout/list1"/>
    <dgm:cxn modelId="{8268A37E-DEAA-40D7-A22C-1278029BA59D}" type="presOf" srcId="{53D6995C-7B32-47F7-A203-E06D22B483AE}" destId="{8B01ED9A-CDA2-4BED-B784-040F5797BC27}" srcOrd="0" destOrd="0" presId="urn:microsoft.com/office/officeart/2005/8/layout/list1"/>
    <dgm:cxn modelId="{11975183-F1E6-4753-BF70-006630773086}" type="presOf" srcId="{9451741E-E651-4EC4-A6A0-BC21B52E096B}" destId="{4916338C-1D0D-46FB-A1BF-B81A4B13879A}" srcOrd="0" destOrd="2" presId="urn:microsoft.com/office/officeart/2005/8/layout/list1"/>
    <dgm:cxn modelId="{B5F62185-6F10-48EA-A13F-A2D4189C6B6A}" type="presOf" srcId="{8FEE5381-3CF3-4265-895C-7FDC021E5C43}" destId="{AF3FB938-C857-43DA-95FB-D9553BA3F015}" srcOrd="0" destOrd="0" presId="urn:microsoft.com/office/officeart/2005/8/layout/list1"/>
    <dgm:cxn modelId="{B6159492-7033-4740-A65A-85FE94A1462B}" type="presOf" srcId="{14F05F6C-F5D8-43C8-BC6C-CB9D9A5DA427}" destId="{7022F9A9-51D2-4BCB-B94A-A704AC19CAC1}" srcOrd="0" destOrd="0" presId="urn:microsoft.com/office/officeart/2005/8/layout/list1"/>
    <dgm:cxn modelId="{BE4C4BB7-6C63-4D72-A74E-4B0E477B854F}" srcId="{BB8D4FAF-7B74-493B-BDAB-CE208C51F98E}" destId="{8FEE5381-3CF3-4265-895C-7FDC021E5C43}" srcOrd="0" destOrd="0" parTransId="{8C529959-67FB-4EC5-AB15-8338BF245F04}" sibTransId="{A5CA77C2-DA67-449E-9CD8-36249A3D9A10}"/>
    <dgm:cxn modelId="{4CB57EBA-535A-4AF7-83CE-C28F4AF26204}" srcId="{EB90A3CE-FF91-4299-B2EB-D1A889CD3F51}" destId="{3EFDB4AE-C182-4B5B-A0BA-D7760411351A}" srcOrd="0" destOrd="0" parTransId="{718E16AC-1DB4-4190-A64B-B81CD7911294}" sibTransId="{EEDCB1D4-9257-4100-96E5-943C3D4904C3}"/>
    <dgm:cxn modelId="{DA7AD8BA-5F16-4D58-814D-422F549E55E5}" type="presOf" srcId="{BB8D4FAF-7B74-493B-BDAB-CE208C51F98E}" destId="{39A12F18-6703-4917-AA8D-DD7B36B150CA}" srcOrd="1" destOrd="0" presId="urn:microsoft.com/office/officeart/2005/8/layout/list1"/>
    <dgm:cxn modelId="{B61C09E3-FBA5-4A88-804E-F55BB157A0A5}" type="presOf" srcId="{3EFDB4AE-C182-4B5B-A0BA-D7760411351A}" destId="{4916338C-1D0D-46FB-A1BF-B81A4B13879A}" srcOrd="0" destOrd="0" presId="urn:microsoft.com/office/officeart/2005/8/layout/list1"/>
    <dgm:cxn modelId="{87CAB1F9-2D53-4596-B5E4-93E0034C274B}" type="presOf" srcId="{EB90A3CE-FF91-4299-B2EB-D1A889CD3F51}" destId="{DF92B4B4-184A-4E60-AB96-7B00609CE783}" srcOrd="0" destOrd="0" presId="urn:microsoft.com/office/officeart/2005/8/layout/list1"/>
    <dgm:cxn modelId="{A6C3A1FE-7308-4439-A7D8-75D384DBBFD1}" type="presOf" srcId="{E6E25135-5197-4CB9-BF3B-91DF9D383AB3}" destId="{31A70F11-9026-4DB5-AE14-C7D74E82D3EC}" srcOrd="1" destOrd="0" presId="urn:microsoft.com/office/officeart/2005/8/layout/list1"/>
    <dgm:cxn modelId="{B7346832-436C-4FA5-8235-06DEEA0ADE35}" type="presParOf" srcId="{7022F9A9-51D2-4BCB-B94A-A704AC19CAC1}" destId="{25335E07-49BA-430B-9B34-897ADD87B63E}" srcOrd="0" destOrd="0" presId="urn:microsoft.com/office/officeart/2005/8/layout/list1"/>
    <dgm:cxn modelId="{B955C25D-2396-4345-931C-3FCC373584EE}" type="presParOf" srcId="{25335E07-49BA-430B-9B34-897ADD87B63E}" destId="{DF92B4B4-184A-4E60-AB96-7B00609CE783}" srcOrd="0" destOrd="0" presId="urn:microsoft.com/office/officeart/2005/8/layout/list1"/>
    <dgm:cxn modelId="{A47AD2B6-AC8C-405F-AA32-999F1434D0C7}" type="presParOf" srcId="{25335E07-49BA-430B-9B34-897ADD87B63E}" destId="{8D2C65EA-E236-4916-9276-E3DB089BCD8D}" srcOrd="1" destOrd="0" presId="urn:microsoft.com/office/officeart/2005/8/layout/list1"/>
    <dgm:cxn modelId="{FF6B776B-A8F0-4EAC-B9FD-3CC65A0C815D}" type="presParOf" srcId="{7022F9A9-51D2-4BCB-B94A-A704AC19CAC1}" destId="{B7BBBA6D-4929-4A6E-AE91-4AF976BCC9BD}" srcOrd="1" destOrd="0" presId="urn:microsoft.com/office/officeart/2005/8/layout/list1"/>
    <dgm:cxn modelId="{4CB23D73-7014-470B-8792-83DCF7E0B576}" type="presParOf" srcId="{7022F9A9-51D2-4BCB-B94A-A704AC19CAC1}" destId="{4916338C-1D0D-46FB-A1BF-B81A4B13879A}" srcOrd="2" destOrd="0" presId="urn:microsoft.com/office/officeart/2005/8/layout/list1"/>
    <dgm:cxn modelId="{C598009C-B8CE-40A0-9509-E2098008171C}" type="presParOf" srcId="{7022F9A9-51D2-4BCB-B94A-A704AC19CAC1}" destId="{7A642923-D261-4B5D-917A-9F32B3B5FAB7}" srcOrd="3" destOrd="0" presId="urn:microsoft.com/office/officeart/2005/8/layout/list1"/>
    <dgm:cxn modelId="{B8344E82-C1BC-4914-B241-306284E53FBC}" type="presParOf" srcId="{7022F9A9-51D2-4BCB-B94A-A704AC19CAC1}" destId="{20CBDE35-1F93-44B5-AA46-FFA55C88CA52}" srcOrd="4" destOrd="0" presId="urn:microsoft.com/office/officeart/2005/8/layout/list1"/>
    <dgm:cxn modelId="{4C2E6AF0-E753-466C-8690-620F1EFE9850}" type="presParOf" srcId="{20CBDE35-1F93-44B5-AA46-FFA55C88CA52}" destId="{287D8DAF-1476-4B4E-A49A-09AE99D37990}" srcOrd="0" destOrd="0" presId="urn:microsoft.com/office/officeart/2005/8/layout/list1"/>
    <dgm:cxn modelId="{459C4F80-F124-4D02-9CF7-47EB8DA714D8}" type="presParOf" srcId="{20CBDE35-1F93-44B5-AA46-FFA55C88CA52}" destId="{31A70F11-9026-4DB5-AE14-C7D74E82D3EC}" srcOrd="1" destOrd="0" presId="urn:microsoft.com/office/officeart/2005/8/layout/list1"/>
    <dgm:cxn modelId="{7D9D4557-F238-41C9-BB95-412969AC0503}" type="presParOf" srcId="{7022F9A9-51D2-4BCB-B94A-A704AC19CAC1}" destId="{323064E8-68D5-4985-B57A-E0D66F1C68EE}" srcOrd="5" destOrd="0" presId="urn:microsoft.com/office/officeart/2005/8/layout/list1"/>
    <dgm:cxn modelId="{5C33A9FD-D5FE-4884-95AD-DF8192E1348D}" type="presParOf" srcId="{7022F9A9-51D2-4BCB-B94A-A704AC19CAC1}" destId="{8B01ED9A-CDA2-4BED-B784-040F5797BC27}" srcOrd="6" destOrd="0" presId="urn:microsoft.com/office/officeart/2005/8/layout/list1"/>
    <dgm:cxn modelId="{91AE3C7D-2E6F-41D0-8ED7-A9F7C06E6D34}" type="presParOf" srcId="{7022F9A9-51D2-4BCB-B94A-A704AC19CAC1}" destId="{03F1ECA0-8869-47C3-8559-CD07E4F2C8B3}" srcOrd="7" destOrd="0" presId="urn:microsoft.com/office/officeart/2005/8/layout/list1"/>
    <dgm:cxn modelId="{23B70253-129C-4723-B3A7-86916E786B34}" type="presParOf" srcId="{7022F9A9-51D2-4BCB-B94A-A704AC19CAC1}" destId="{DA9E2CC6-CCF1-42B8-A7FA-190038F00F19}" srcOrd="8" destOrd="0" presId="urn:microsoft.com/office/officeart/2005/8/layout/list1"/>
    <dgm:cxn modelId="{32DEF4A4-1EBB-4E0B-9977-C722508B7E77}" type="presParOf" srcId="{DA9E2CC6-CCF1-42B8-A7FA-190038F00F19}" destId="{2B86F0A8-D5C9-43B2-8A87-61720642B3FF}" srcOrd="0" destOrd="0" presId="urn:microsoft.com/office/officeart/2005/8/layout/list1"/>
    <dgm:cxn modelId="{370F9024-A7A7-4488-951F-4E7C08231868}" type="presParOf" srcId="{DA9E2CC6-CCF1-42B8-A7FA-190038F00F19}" destId="{39A12F18-6703-4917-AA8D-DD7B36B150CA}" srcOrd="1" destOrd="0" presId="urn:microsoft.com/office/officeart/2005/8/layout/list1"/>
    <dgm:cxn modelId="{85B59841-8834-4163-8053-4A1FB5D7B94F}" type="presParOf" srcId="{7022F9A9-51D2-4BCB-B94A-A704AC19CAC1}" destId="{1B93BFBF-4744-414D-8369-1190AF803EA5}" srcOrd="9" destOrd="0" presId="urn:microsoft.com/office/officeart/2005/8/layout/list1"/>
    <dgm:cxn modelId="{D86590EB-B5AE-4BFF-93E7-545DF18B3363}" type="presParOf" srcId="{7022F9A9-51D2-4BCB-B94A-A704AC19CAC1}" destId="{AF3FB938-C857-43DA-95FB-D9553BA3F01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84504FD-8FF5-4598-9E62-78AEDF81D5F3}" type="doc">
      <dgm:prSet loTypeId="urn:microsoft.com/office/officeart/2005/8/layout/hierarchy1" loCatId="Inbox" qsTypeId="urn:microsoft.com/office/officeart/2005/8/quickstyle/3d2" qsCatId="3D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0EADF38-F7EF-41FD-8580-0D91C2564208}">
      <dgm:prSet/>
      <dgm:spPr/>
      <dgm:t>
        <a:bodyPr/>
        <a:lstStyle/>
        <a:p>
          <a:r>
            <a:rPr lang="cs-CZ" baseline="0"/>
            <a:t>Proti usnesením uvedeným v § 202/1 OSŘ</a:t>
          </a:r>
          <a:endParaRPr lang="en-US"/>
        </a:p>
      </dgm:t>
    </dgm:pt>
    <dgm:pt modelId="{9DBBF285-012B-405D-871C-9C8DDC3B999F}" type="parTrans" cxnId="{90C29EBE-8F5D-4527-B247-E40714F91177}">
      <dgm:prSet/>
      <dgm:spPr/>
      <dgm:t>
        <a:bodyPr/>
        <a:lstStyle/>
        <a:p>
          <a:endParaRPr lang="en-US"/>
        </a:p>
      </dgm:t>
    </dgm:pt>
    <dgm:pt modelId="{40FF22BF-D14C-4AE0-A7FB-3BA3F9BD127B}" type="sibTrans" cxnId="{90C29EBE-8F5D-4527-B247-E40714F91177}">
      <dgm:prSet/>
      <dgm:spPr/>
      <dgm:t>
        <a:bodyPr/>
        <a:lstStyle/>
        <a:p>
          <a:endParaRPr lang="en-US"/>
        </a:p>
      </dgm:t>
    </dgm:pt>
    <dgm:pt modelId="{B091C688-A783-4367-BE84-06CF0A43DAC2}">
      <dgm:prSet/>
      <dgm:spPr/>
      <dgm:t>
        <a:bodyPr/>
        <a:lstStyle/>
        <a:p>
          <a:r>
            <a:rPr lang="cs-CZ" baseline="0"/>
            <a:t>V dalších případech (OSŘ, ZŘS, EXŘ; např. § 17 OSŘ - usnesení o vyloučení zaměstnance soudu)</a:t>
          </a:r>
          <a:endParaRPr lang="en-US"/>
        </a:p>
      </dgm:t>
    </dgm:pt>
    <dgm:pt modelId="{67BB7BFB-7304-4C8E-8076-F3C529AD388A}" type="parTrans" cxnId="{B4410E57-4CED-40B3-B2E7-85C5835769B5}">
      <dgm:prSet/>
      <dgm:spPr/>
      <dgm:t>
        <a:bodyPr/>
        <a:lstStyle/>
        <a:p>
          <a:endParaRPr lang="en-US"/>
        </a:p>
      </dgm:t>
    </dgm:pt>
    <dgm:pt modelId="{BB1DF994-067A-44A5-950F-36404919FCBF}" type="sibTrans" cxnId="{B4410E57-4CED-40B3-B2E7-85C5835769B5}">
      <dgm:prSet/>
      <dgm:spPr/>
      <dgm:t>
        <a:bodyPr/>
        <a:lstStyle/>
        <a:p>
          <a:endParaRPr lang="en-US"/>
        </a:p>
      </dgm:t>
    </dgm:pt>
    <dgm:pt modelId="{F49F7109-7D2D-48DE-AB1C-744A67FBD74E}" type="pres">
      <dgm:prSet presAssocID="{A84504FD-8FF5-4598-9E62-78AEDF81D5F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D7EB4F5-1C81-46DF-A1BB-4BE4C4369242}" type="pres">
      <dgm:prSet presAssocID="{A0EADF38-F7EF-41FD-8580-0D91C2564208}" presName="hierRoot1" presStyleCnt="0"/>
      <dgm:spPr/>
    </dgm:pt>
    <dgm:pt modelId="{512D6327-DB62-40D8-A74E-A9C7AC39A45C}" type="pres">
      <dgm:prSet presAssocID="{A0EADF38-F7EF-41FD-8580-0D91C2564208}" presName="composite" presStyleCnt="0"/>
      <dgm:spPr/>
    </dgm:pt>
    <dgm:pt modelId="{55756259-9127-42C1-9D84-72D312A50296}" type="pres">
      <dgm:prSet presAssocID="{A0EADF38-F7EF-41FD-8580-0D91C2564208}" presName="background" presStyleLbl="node0" presStyleIdx="0" presStyleCnt="2"/>
      <dgm:spPr/>
    </dgm:pt>
    <dgm:pt modelId="{2AC660EA-07B6-49CB-B2E4-6E56010CA4E7}" type="pres">
      <dgm:prSet presAssocID="{A0EADF38-F7EF-41FD-8580-0D91C2564208}" presName="text" presStyleLbl="fgAcc0" presStyleIdx="0" presStyleCnt="2">
        <dgm:presLayoutVars>
          <dgm:chPref val="3"/>
        </dgm:presLayoutVars>
      </dgm:prSet>
      <dgm:spPr/>
    </dgm:pt>
    <dgm:pt modelId="{AFE3E757-DB06-49E1-8AED-E860DEF13CDD}" type="pres">
      <dgm:prSet presAssocID="{A0EADF38-F7EF-41FD-8580-0D91C2564208}" presName="hierChild2" presStyleCnt="0"/>
      <dgm:spPr/>
    </dgm:pt>
    <dgm:pt modelId="{AE8691F0-A7BB-4800-A7AA-E9792D79B34E}" type="pres">
      <dgm:prSet presAssocID="{B091C688-A783-4367-BE84-06CF0A43DAC2}" presName="hierRoot1" presStyleCnt="0"/>
      <dgm:spPr/>
    </dgm:pt>
    <dgm:pt modelId="{01B5F2E9-6404-4816-90BD-EBF024BAF0D3}" type="pres">
      <dgm:prSet presAssocID="{B091C688-A783-4367-BE84-06CF0A43DAC2}" presName="composite" presStyleCnt="0"/>
      <dgm:spPr/>
    </dgm:pt>
    <dgm:pt modelId="{1DDA8BB4-B416-4532-A1C7-4C2D67706380}" type="pres">
      <dgm:prSet presAssocID="{B091C688-A783-4367-BE84-06CF0A43DAC2}" presName="background" presStyleLbl="node0" presStyleIdx="1" presStyleCnt="2"/>
      <dgm:spPr/>
    </dgm:pt>
    <dgm:pt modelId="{BD66D7E8-035A-4DB6-BB9F-E7C39C84E48C}" type="pres">
      <dgm:prSet presAssocID="{B091C688-A783-4367-BE84-06CF0A43DAC2}" presName="text" presStyleLbl="fgAcc0" presStyleIdx="1" presStyleCnt="2">
        <dgm:presLayoutVars>
          <dgm:chPref val="3"/>
        </dgm:presLayoutVars>
      </dgm:prSet>
      <dgm:spPr/>
    </dgm:pt>
    <dgm:pt modelId="{745859CB-9A8F-4157-B0AF-1F1893C69FAF}" type="pres">
      <dgm:prSet presAssocID="{B091C688-A783-4367-BE84-06CF0A43DAC2}" presName="hierChild2" presStyleCnt="0"/>
      <dgm:spPr/>
    </dgm:pt>
  </dgm:ptLst>
  <dgm:cxnLst>
    <dgm:cxn modelId="{4B998326-9DCD-48AD-A482-1EE0023DB049}" type="presOf" srcId="{B091C688-A783-4367-BE84-06CF0A43DAC2}" destId="{BD66D7E8-035A-4DB6-BB9F-E7C39C84E48C}" srcOrd="0" destOrd="0" presId="urn:microsoft.com/office/officeart/2005/8/layout/hierarchy1"/>
    <dgm:cxn modelId="{02BE4373-978C-41DC-ACA9-B5718ACE2AA5}" type="presOf" srcId="{A0EADF38-F7EF-41FD-8580-0D91C2564208}" destId="{2AC660EA-07B6-49CB-B2E4-6E56010CA4E7}" srcOrd="0" destOrd="0" presId="urn:microsoft.com/office/officeart/2005/8/layout/hierarchy1"/>
    <dgm:cxn modelId="{B4410E57-4CED-40B3-B2E7-85C5835769B5}" srcId="{A84504FD-8FF5-4598-9E62-78AEDF81D5F3}" destId="{B091C688-A783-4367-BE84-06CF0A43DAC2}" srcOrd="1" destOrd="0" parTransId="{67BB7BFB-7304-4C8E-8076-F3C529AD388A}" sibTransId="{BB1DF994-067A-44A5-950F-36404919FCBF}"/>
    <dgm:cxn modelId="{90C29EBE-8F5D-4527-B247-E40714F91177}" srcId="{A84504FD-8FF5-4598-9E62-78AEDF81D5F3}" destId="{A0EADF38-F7EF-41FD-8580-0D91C2564208}" srcOrd="0" destOrd="0" parTransId="{9DBBF285-012B-405D-871C-9C8DDC3B999F}" sibTransId="{40FF22BF-D14C-4AE0-A7FB-3BA3F9BD127B}"/>
    <dgm:cxn modelId="{7830FEE6-C135-4DF4-A4F5-F65F7EC34E74}" type="presOf" srcId="{A84504FD-8FF5-4598-9E62-78AEDF81D5F3}" destId="{F49F7109-7D2D-48DE-AB1C-744A67FBD74E}" srcOrd="0" destOrd="0" presId="urn:microsoft.com/office/officeart/2005/8/layout/hierarchy1"/>
    <dgm:cxn modelId="{0111C8AD-CA94-44E5-90FE-673CCFBE8036}" type="presParOf" srcId="{F49F7109-7D2D-48DE-AB1C-744A67FBD74E}" destId="{4D7EB4F5-1C81-46DF-A1BB-4BE4C4369242}" srcOrd="0" destOrd="0" presId="urn:microsoft.com/office/officeart/2005/8/layout/hierarchy1"/>
    <dgm:cxn modelId="{1B5E1EA9-107E-4EAF-B70D-32B82A29F1C6}" type="presParOf" srcId="{4D7EB4F5-1C81-46DF-A1BB-4BE4C4369242}" destId="{512D6327-DB62-40D8-A74E-A9C7AC39A45C}" srcOrd="0" destOrd="0" presId="urn:microsoft.com/office/officeart/2005/8/layout/hierarchy1"/>
    <dgm:cxn modelId="{F355EEA7-F33E-4096-87E2-0112A4D1D405}" type="presParOf" srcId="{512D6327-DB62-40D8-A74E-A9C7AC39A45C}" destId="{55756259-9127-42C1-9D84-72D312A50296}" srcOrd="0" destOrd="0" presId="urn:microsoft.com/office/officeart/2005/8/layout/hierarchy1"/>
    <dgm:cxn modelId="{C4C2DA52-1B95-48FA-9FEC-353E8A17BB04}" type="presParOf" srcId="{512D6327-DB62-40D8-A74E-A9C7AC39A45C}" destId="{2AC660EA-07B6-49CB-B2E4-6E56010CA4E7}" srcOrd="1" destOrd="0" presId="urn:microsoft.com/office/officeart/2005/8/layout/hierarchy1"/>
    <dgm:cxn modelId="{EBFC72D2-6DA3-426C-8472-708EB200B573}" type="presParOf" srcId="{4D7EB4F5-1C81-46DF-A1BB-4BE4C4369242}" destId="{AFE3E757-DB06-49E1-8AED-E860DEF13CDD}" srcOrd="1" destOrd="0" presId="urn:microsoft.com/office/officeart/2005/8/layout/hierarchy1"/>
    <dgm:cxn modelId="{FF5D03F2-DB6C-4FAE-8E23-FAE9B2FF5078}" type="presParOf" srcId="{F49F7109-7D2D-48DE-AB1C-744A67FBD74E}" destId="{AE8691F0-A7BB-4800-A7AA-E9792D79B34E}" srcOrd="1" destOrd="0" presId="urn:microsoft.com/office/officeart/2005/8/layout/hierarchy1"/>
    <dgm:cxn modelId="{282E10FC-A6D4-4F9C-B5BF-A28FC753F6B8}" type="presParOf" srcId="{AE8691F0-A7BB-4800-A7AA-E9792D79B34E}" destId="{01B5F2E9-6404-4816-90BD-EBF024BAF0D3}" srcOrd="0" destOrd="0" presId="urn:microsoft.com/office/officeart/2005/8/layout/hierarchy1"/>
    <dgm:cxn modelId="{9F08E0E2-F4F9-4E4C-98DC-14CE20720FB4}" type="presParOf" srcId="{01B5F2E9-6404-4816-90BD-EBF024BAF0D3}" destId="{1DDA8BB4-B416-4532-A1C7-4C2D67706380}" srcOrd="0" destOrd="0" presId="urn:microsoft.com/office/officeart/2005/8/layout/hierarchy1"/>
    <dgm:cxn modelId="{5E5B2BDB-BE0D-413F-A0F4-A06D4AEEAA0E}" type="presParOf" srcId="{01B5F2E9-6404-4816-90BD-EBF024BAF0D3}" destId="{BD66D7E8-035A-4DB6-BB9F-E7C39C84E48C}" srcOrd="1" destOrd="0" presId="urn:microsoft.com/office/officeart/2005/8/layout/hierarchy1"/>
    <dgm:cxn modelId="{FBA74D51-CBB5-4F5F-856F-684435020B2C}" type="presParOf" srcId="{AE8691F0-A7BB-4800-A7AA-E9792D79B34E}" destId="{745859CB-9A8F-4157-B0AF-1F1893C69FA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3561517-6314-4B9D-8135-B2DFFDF94502}" type="doc">
      <dgm:prSet loTypeId="urn:microsoft.com/office/officeart/2005/8/layout/list1" loCatId="Inbox" qsTypeId="urn:microsoft.com/office/officeart/2005/8/quickstyle/simple4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54AD3BF1-C46D-4412-BCCD-D4F0BFA4EFEF}">
      <dgm:prSet/>
      <dgm:spPr/>
      <dgm:t>
        <a:bodyPr/>
        <a:lstStyle/>
        <a:p>
          <a:r>
            <a:rPr lang="cs-CZ" baseline="0" dirty="0"/>
            <a:t>V bagatelních věcech (10 000 Kč)</a:t>
          </a:r>
          <a:endParaRPr lang="en-US" dirty="0"/>
        </a:p>
      </dgm:t>
    </dgm:pt>
    <dgm:pt modelId="{79DA0A80-6B72-459E-8855-518ED2880B21}" type="parTrans" cxnId="{CB73AC1E-10C0-4991-AD34-15409D5F2977}">
      <dgm:prSet/>
      <dgm:spPr/>
      <dgm:t>
        <a:bodyPr/>
        <a:lstStyle/>
        <a:p>
          <a:endParaRPr lang="en-US"/>
        </a:p>
      </dgm:t>
    </dgm:pt>
    <dgm:pt modelId="{F128D943-7442-491B-B68F-3CB8B4112B92}" type="sibTrans" cxnId="{CB73AC1E-10C0-4991-AD34-15409D5F2977}">
      <dgm:prSet/>
      <dgm:spPr/>
      <dgm:t>
        <a:bodyPr/>
        <a:lstStyle/>
        <a:p>
          <a:endParaRPr lang="en-US"/>
        </a:p>
      </dgm:t>
    </dgm:pt>
    <dgm:pt modelId="{151BE865-54DB-4979-AE5B-8FC8A80184E1}">
      <dgm:prSet/>
      <dgm:spPr/>
      <dgm:t>
        <a:bodyPr/>
        <a:lstStyle/>
        <a:p>
          <a:r>
            <a:rPr lang="cs-CZ" i="1" baseline="0" dirty="0"/>
            <a:t>pouze peněžité plnění</a:t>
          </a:r>
          <a:endParaRPr lang="en-US" dirty="0"/>
        </a:p>
      </dgm:t>
    </dgm:pt>
    <dgm:pt modelId="{2102135E-0E81-4AF6-90AD-E96B9E2E75BA}" type="parTrans" cxnId="{3DD239B1-FD24-4E16-88F9-F8B89F0C20DF}">
      <dgm:prSet/>
      <dgm:spPr/>
      <dgm:t>
        <a:bodyPr/>
        <a:lstStyle/>
        <a:p>
          <a:endParaRPr lang="en-US"/>
        </a:p>
      </dgm:t>
    </dgm:pt>
    <dgm:pt modelId="{D298BC27-0F1E-4628-B43A-A73963791C9E}" type="sibTrans" cxnId="{3DD239B1-FD24-4E16-88F9-F8B89F0C20DF}">
      <dgm:prSet/>
      <dgm:spPr/>
      <dgm:t>
        <a:bodyPr/>
        <a:lstStyle/>
        <a:p>
          <a:endParaRPr lang="en-US"/>
        </a:p>
      </dgm:t>
    </dgm:pt>
    <dgm:pt modelId="{586D10AD-043E-49ED-92AA-0D72637C91BE}">
      <dgm:prSet/>
      <dgm:spPr/>
      <dgm:t>
        <a:bodyPr/>
        <a:lstStyle/>
        <a:p>
          <a:r>
            <a:rPr lang="cs-CZ" i="1" baseline="0" dirty="0"/>
            <a:t>rozhodný je stav v době vyhlášení rozsudku</a:t>
          </a:r>
          <a:endParaRPr lang="en-US" dirty="0"/>
        </a:p>
      </dgm:t>
    </dgm:pt>
    <dgm:pt modelId="{F9378FF2-625B-423D-B7CA-86B861949E89}" type="parTrans" cxnId="{4BFF85DB-6F84-4F3B-ABE2-35FFD10278AE}">
      <dgm:prSet/>
      <dgm:spPr/>
      <dgm:t>
        <a:bodyPr/>
        <a:lstStyle/>
        <a:p>
          <a:endParaRPr lang="en-US"/>
        </a:p>
      </dgm:t>
    </dgm:pt>
    <dgm:pt modelId="{5FA03EEA-A4D9-4C00-AD90-4E0D168CCFF8}" type="sibTrans" cxnId="{4BFF85DB-6F84-4F3B-ABE2-35FFD10278AE}">
      <dgm:prSet/>
      <dgm:spPr/>
      <dgm:t>
        <a:bodyPr/>
        <a:lstStyle/>
        <a:p>
          <a:endParaRPr lang="en-US"/>
        </a:p>
      </dgm:t>
    </dgm:pt>
    <dgm:pt modelId="{A14B6792-0291-47F7-A404-6065BB534FB3}">
      <dgm:prSet/>
      <dgm:spPr/>
      <dgm:t>
        <a:bodyPr/>
        <a:lstStyle/>
        <a:p>
          <a:r>
            <a:rPr lang="cs-CZ" i="1" baseline="0" dirty="0"/>
            <a:t>v případě kumulace nároků se přípustnost odvolání posuzuje ohledně každého z nich samostatně; opačně – a nesprávně – NS 21 </a:t>
          </a:r>
          <a:r>
            <a:rPr lang="cs-CZ" i="1" baseline="0" dirty="0" err="1"/>
            <a:t>Cdo</a:t>
          </a:r>
          <a:r>
            <a:rPr lang="cs-CZ" i="1" baseline="0" dirty="0"/>
            <a:t> 3480/2015 (R 22/2018)</a:t>
          </a:r>
          <a:endParaRPr lang="en-US" dirty="0"/>
        </a:p>
      </dgm:t>
    </dgm:pt>
    <dgm:pt modelId="{90B0726B-543D-4A95-8735-FF5DA32B90BA}" type="parTrans" cxnId="{82F67605-0A40-482C-9E99-A13F76F25364}">
      <dgm:prSet/>
      <dgm:spPr/>
      <dgm:t>
        <a:bodyPr/>
        <a:lstStyle/>
        <a:p>
          <a:endParaRPr lang="en-US"/>
        </a:p>
      </dgm:t>
    </dgm:pt>
    <dgm:pt modelId="{708E6501-3F45-46A1-BFA8-AC6CCEB1A943}" type="sibTrans" cxnId="{82F67605-0A40-482C-9E99-A13F76F25364}">
      <dgm:prSet/>
      <dgm:spPr/>
      <dgm:t>
        <a:bodyPr/>
        <a:lstStyle/>
        <a:p>
          <a:endParaRPr lang="en-US"/>
        </a:p>
      </dgm:t>
    </dgm:pt>
    <dgm:pt modelId="{EA75F081-A4C7-40FA-BF10-A708A193D073}">
      <dgm:prSet/>
      <dgm:spPr/>
      <dgm:t>
        <a:bodyPr/>
        <a:lstStyle/>
        <a:p>
          <a:r>
            <a:rPr lang="cs-CZ" i="1" baseline="0"/>
            <a:t>nepřihlíží se k příslušenství (zejm. úroky, úroky z prodlení; nikoliv smluvní pokuta)</a:t>
          </a:r>
          <a:endParaRPr lang="en-US"/>
        </a:p>
      </dgm:t>
    </dgm:pt>
    <dgm:pt modelId="{05D99D6E-4389-440F-AE55-02BD81DF8E22}" type="parTrans" cxnId="{969FC32F-7D97-469A-8EE6-468D0FCB0773}">
      <dgm:prSet/>
      <dgm:spPr/>
      <dgm:t>
        <a:bodyPr/>
        <a:lstStyle/>
        <a:p>
          <a:endParaRPr lang="en-US"/>
        </a:p>
      </dgm:t>
    </dgm:pt>
    <dgm:pt modelId="{CA443829-D1A9-4E0D-A056-0F1E59C973AC}" type="sibTrans" cxnId="{969FC32F-7D97-469A-8EE6-468D0FCB0773}">
      <dgm:prSet/>
      <dgm:spPr/>
      <dgm:t>
        <a:bodyPr/>
        <a:lstStyle/>
        <a:p>
          <a:endParaRPr lang="en-US"/>
        </a:p>
      </dgm:t>
    </dgm:pt>
    <dgm:pt modelId="{4042418F-DD55-40BA-8698-5EDDC4D67FFB}">
      <dgm:prSet/>
      <dgm:spPr/>
      <dgm:t>
        <a:bodyPr/>
        <a:lstStyle/>
        <a:p>
          <a:r>
            <a:rPr lang="cs-CZ" i="1" baseline="0"/>
            <a:t>nepřípustnost odvolání platí i pro vedlejší výroky</a:t>
          </a:r>
          <a:endParaRPr lang="en-US"/>
        </a:p>
      </dgm:t>
    </dgm:pt>
    <dgm:pt modelId="{5BA339B9-4F7A-494B-A1B9-6C312B71B68B}" type="parTrans" cxnId="{E1F60EF8-883A-4701-8F90-B05D418958AD}">
      <dgm:prSet/>
      <dgm:spPr/>
      <dgm:t>
        <a:bodyPr/>
        <a:lstStyle/>
        <a:p>
          <a:endParaRPr lang="en-US"/>
        </a:p>
      </dgm:t>
    </dgm:pt>
    <dgm:pt modelId="{C64EC212-682C-4A23-8241-13243375E679}" type="sibTrans" cxnId="{E1F60EF8-883A-4701-8F90-B05D418958AD}">
      <dgm:prSet/>
      <dgm:spPr/>
      <dgm:t>
        <a:bodyPr/>
        <a:lstStyle/>
        <a:p>
          <a:endParaRPr lang="en-US"/>
        </a:p>
      </dgm:t>
    </dgm:pt>
    <dgm:pt modelId="{4D077DAA-F4CB-431A-B562-25664C0598BB}">
      <dgm:prSet/>
      <dgm:spPr/>
      <dgm:t>
        <a:bodyPr/>
        <a:lstStyle/>
        <a:p>
          <a:r>
            <a:rPr lang="cs-CZ" i="1" baseline="0"/>
            <a:t>limit neplatí pro odvolání proti kontumačním rozsudkům a rozsudkům pro uznání</a:t>
          </a:r>
          <a:endParaRPr lang="en-US"/>
        </a:p>
      </dgm:t>
    </dgm:pt>
    <dgm:pt modelId="{A6F5D696-8D9F-4F04-937B-A3680065229E}" type="parTrans" cxnId="{6F48846C-067F-421C-94D6-3A4F482FB3CA}">
      <dgm:prSet/>
      <dgm:spPr/>
      <dgm:t>
        <a:bodyPr/>
        <a:lstStyle/>
        <a:p>
          <a:endParaRPr lang="en-US"/>
        </a:p>
      </dgm:t>
    </dgm:pt>
    <dgm:pt modelId="{1DE6DD77-D492-4CE6-989B-FA3689F884EA}" type="sibTrans" cxnId="{6F48846C-067F-421C-94D6-3A4F482FB3CA}">
      <dgm:prSet/>
      <dgm:spPr/>
      <dgm:t>
        <a:bodyPr/>
        <a:lstStyle/>
        <a:p>
          <a:endParaRPr lang="en-US"/>
        </a:p>
      </dgm:t>
    </dgm:pt>
    <dgm:pt modelId="{062F6D54-0060-43FE-A45F-A46F5DD05D60}">
      <dgm:prSet/>
      <dgm:spPr/>
      <dgm:t>
        <a:bodyPr/>
        <a:lstStyle/>
        <a:p>
          <a:r>
            <a:rPr lang="cs-CZ" baseline="0"/>
            <a:t>Dále např. § 395 nebo § 476 ZŘS</a:t>
          </a:r>
          <a:endParaRPr lang="en-US"/>
        </a:p>
      </dgm:t>
    </dgm:pt>
    <dgm:pt modelId="{6D91DC2A-4218-41D7-8BDB-F14CC26F011B}" type="parTrans" cxnId="{049DD695-4E1E-494D-9ED8-55A02D752707}">
      <dgm:prSet/>
      <dgm:spPr/>
      <dgm:t>
        <a:bodyPr/>
        <a:lstStyle/>
        <a:p>
          <a:endParaRPr lang="en-US"/>
        </a:p>
      </dgm:t>
    </dgm:pt>
    <dgm:pt modelId="{E4001784-FC44-42ED-8229-2A6133EE9354}" type="sibTrans" cxnId="{049DD695-4E1E-494D-9ED8-55A02D752707}">
      <dgm:prSet/>
      <dgm:spPr/>
      <dgm:t>
        <a:bodyPr/>
        <a:lstStyle/>
        <a:p>
          <a:endParaRPr lang="en-US"/>
        </a:p>
      </dgm:t>
    </dgm:pt>
    <dgm:pt modelId="{A27BD88E-E009-4325-ACD4-427BDC2225BB}" type="pres">
      <dgm:prSet presAssocID="{C3561517-6314-4B9D-8135-B2DFFDF94502}" presName="linear" presStyleCnt="0">
        <dgm:presLayoutVars>
          <dgm:dir/>
          <dgm:animLvl val="lvl"/>
          <dgm:resizeHandles val="exact"/>
        </dgm:presLayoutVars>
      </dgm:prSet>
      <dgm:spPr/>
    </dgm:pt>
    <dgm:pt modelId="{4680912E-CB7B-4765-BB6C-2A423F48D5EF}" type="pres">
      <dgm:prSet presAssocID="{54AD3BF1-C46D-4412-BCCD-D4F0BFA4EFEF}" presName="parentLin" presStyleCnt="0"/>
      <dgm:spPr/>
    </dgm:pt>
    <dgm:pt modelId="{5DD62CC3-B5BD-4F18-A06A-28FA84B619F8}" type="pres">
      <dgm:prSet presAssocID="{54AD3BF1-C46D-4412-BCCD-D4F0BFA4EFEF}" presName="parentLeftMargin" presStyleLbl="node1" presStyleIdx="0" presStyleCnt="2"/>
      <dgm:spPr/>
    </dgm:pt>
    <dgm:pt modelId="{CD35C5C3-F2FC-4C8D-814A-28549317FD83}" type="pres">
      <dgm:prSet presAssocID="{54AD3BF1-C46D-4412-BCCD-D4F0BFA4EFE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38A2E62-E1BE-43E1-9DEC-00FF74DD5B5C}" type="pres">
      <dgm:prSet presAssocID="{54AD3BF1-C46D-4412-BCCD-D4F0BFA4EFEF}" presName="negativeSpace" presStyleCnt="0"/>
      <dgm:spPr/>
    </dgm:pt>
    <dgm:pt modelId="{E42AD028-5D69-4FEA-B776-8DD907963C0D}" type="pres">
      <dgm:prSet presAssocID="{54AD3BF1-C46D-4412-BCCD-D4F0BFA4EFEF}" presName="childText" presStyleLbl="conFgAcc1" presStyleIdx="0" presStyleCnt="2">
        <dgm:presLayoutVars>
          <dgm:bulletEnabled val="1"/>
        </dgm:presLayoutVars>
      </dgm:prSet>
      <dgm:spPr/>
    </dgm:pt>
    <dgm:pt modelId="{82619299-C7A6-446E-996A-C52395AB87D0}" type="pres">
      <dgm:prSet presAssocID="{F128D943-7442-491B-B68F-3CB8B4112B92}" presName="spaceBetweenRectangles" presStyleCnt="0"/>
      <dgm:spPr/>
    </dgm:pt>
    <dgm:pt modelId="{61C5EDC7-7AB9-460A-A9C2-FDB1B2BCC8F5}" type="pres">
      <dgm:prSet presAssocID="{062F6D54-0060-43FE-A45F-A46F5DD05D60}" presName="parentLin" presStyleCnt="0"/>
      <dgm:spPr/>
    </dgm:pt>
    <dgm:pt modelId="{880EAA3B-91A4-4821-8F6C-9DA65828511C}" type="pres">
      <dgm:prSet presAssocID="{062F6D54-0060-43FE-A45F-A46F5DD05D60}" presName="parentLeftMargin" presStyleLbl="node1" presStyleIdx="0" presStyleCnt="2"/>
      <dgm:spPr/>
    </dgm:pt>
    <dgm:pt modelId="{C81DA0B7-95CD-4074-9A79-8B1BC2ACA901}" type="pres">
      <dgm:prSet presAssocID="{062F6D54-0060-43FE-A45F-A46F5DD05D60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EC1A7D9E-6659-43FA-AA4F-22906281D5EF}" type="pres">
      <dgm:prSet presAssocID="{062F6D54-0060-43FE-A45F-A46F5DD05D60}" presName="negativeSpace" presStyleCnt="0"/>
      <dgm:spPr/>
    </dgm:pt>
    <dgm:pt modelId="{1AE052CC-4C6D-4697-83A0-5CF9F7CB4D8D}" type="pres">
      <dgm:prSet presAssocID="{062F6D54-0060-43FE-A45F-A46F5DD05D60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82F67605-0A40-482C-9E99-A13F76F25364}" srcId="{54AD3BF1-C46D-4412-BCCD-D4F0BFA4EFEF}" destId="{A14B6792-0291-47F7-A404-6065BB534FB3}" srcOrd="2" destOrd="0" parTransId="{90B0726B-543D-4A95-8735-FF5DA32B90BA}" sibTransId="{708E6501-3F45-46A1-BFA8-AC6CCEB1A943}"/>
    <dgm:cxn modelId="{DEFCDB17-446C-4A0D-9608-4C3BF18B1BCC}" type="presOf" srcId="{C3561517-6314-4B9D-8135-B2DFFDF94502}" destId="{A27BD88E-E009-4325-ACD4-427BDC2225BB}" srcOrd="0" destOrd="0" presId="urn:microsoft.com/office/officeart/2005/8/layout/list1"/>
    <dgm:cxn modelId="{E222FC17-8A68-4256-9899-ABEA552FF1D6}" type="presOf" srcId="{151BE865-54DB-4979-AE5B-8FC8A80184E1}" destId="{E42AD028-5D69-4FEA-B776-8DD907963C0D}" srcOrd="0" destOrd="0" presId="urn:microsoft.com/office/officeart/2005/8/layout/list1"/>
    <dgm:cxn modelId="{CB73AC1E-10C0-4991-AD34-15409D5F2977}" srcId="{C3561517-6314-4B9D-8135-B2DFFDF94502}" destId="{54AD3BF1-C46D-4412-BCCD-D4F0BFA4EFEF}" srcOrd="0" destOrd="0" parTransId="{79DA0A80-6B72-459E-8855-518ED2880B21}" sibTransId="{F128D943-7442-491B-B68F-3CB8B4112B92}"/>
    <dgm:cxn modelId="{969FC32F-7D97-469A-8EE6-468D0FCB0773}" srcId="{54AD3BF1-C46D-4412-BCCD-D4F0BFA4EFEF}" destId="{EA75F081-A4C7-40FA-BF10-A708A193D073}" srcOrd="3" destOrd="0" parTransId="{05D99D6E-4389-440F-AE55-02BD81DF8E22}" sibTransId="{CA443829-D1A9-4E0D-A056-0F1E59C973AC}"/>
    <dgm:cxn modelId="{6F48846C-067F-421C-94D6-3A4F482FB3CA}" srcId="{54AD3BF1-C46D-4412-BCCD-D4F0BFA4EFEF}" destId="{4D077DAA-F4CB-431A-B562-25664C0598BB}" srcOrd="5" destOrd="0" parTransId="{A6F5D696-8D9F-4F04-937B-A3680065229E}" sibTransId="{1DE6DD77-D492-4CE6-989B-FA3689F884EA}"/>
    <dgm:cxn modelId="{0E2C6C72-752C-4398-9EF4-870652BB10C3}" type="presOf" srcId="{EA75F081-A4C7-40FA-BF10-A708A193D073}" destId="{E42AD028-5D69-4FEA-B776-8DD907963C0D}" srcOrd="0" destOrd="3" presId="urn:microsoft.com/office/officeart/2005/8/layout/list1"/>
    <dgm:cxn modelId="{6A056F89-DA0C-4ADD-B667-36096B3ED93A}" type="presOf" srcId="{586D10AD-043E-49ED-92AA-0D72637C91BE}" destId="{E42AD028-5D69-4FEA-B776-8DD907963C0D}" srcOrd="0" destOrd="1" presId="urn:microsoft.com/office/officeart/2005/8/layout/list1"/>
    <dgm:cxn modelId="{1D0FDA8C-BC5C-47DE-9718-5C263572BF10}" type="presOf" srcId="{A14B6792-0291-47F7-A404-6065BB534FB3}" destId="{E42AD028-5D69-4FEA-B776-8DD907963C0D}" srcOrd="0" destOrd="2" presId="urn:microsoft.com/office/officeart/2005/8/layout/list1"/>
    <dgm:cxn modelId="{C8E90D91-B5E4-4A7D-B8DC-6115A5CE183B}" type="presOf" srcId="{54AD3BF1-C46D-4412-BCCD-D4F0BFA4EFEF}" destId="{5DD62CC3-B5BD-4F18-A06A-28FA84B619F8}" srcOrd="0" destOrd="0" presId="urn:microsoft.com/office/officeart/2005/8/layout/list1"/>
    <dgm:cxn modelId="{049DD695-4E1E-494D-9ED8-55A02D752707}" srcId="{C3561517-6314-4B9D-8135-B2DFFDF94502}" destId="{062F6D54-0060-43FE-A45F-A46F5DD05D60}" srcOrd="1" destOrd="0" parTransId="{6D91DC2A-4218-41D7-8BDB-F14CC26F011B}" sibTransId="{E4001784-FC44-42ED-8229-2A6133EE9354}"/>
    <dgm:cxn modelId="{3DD239B1-FD24-4E16-88F9-F8B89F0C20DF}" srcId="{54AD3BF1-C46D-4412-BCCD-D4F0BFA4EFEF}" destId="{151BE865-54DB-4979-AE5B-8FC8A80184E1}" srcOrd="0" destOrd="0" parTransId="{2102135E-0E81-4AF6-90AD-E96B9E2E75BA}" sibTransId="{D298BC27-0F1E-4628-B43A-A73963791C9E}"/>
    <dgm:cxn modelId="{3D048EC4-19DE-4398-834C-F119DCBB2F2E}" type="presOf" srcId="{062F6D54-0060-43FE-A45F-A46F5DD05D60}" destId="{C81DA0B7-95CD-4074-9A79-8B1BC2ACA901}" srcOrd="1" destOrd="0" presId="urn:microsoft.com/office/officeart/2005/8/layout/list1"/>
    <dgm:cxn modelId="{C607D6CC-AE18-4361-9D46-B90B24627286}" type="presOf" srcId="{54AD3BF1-C46D-4412-BCCD-D4F0BFA4EFEF}" destId="{CD35C5C3-F2FC-4C8D-814A-28549317FD83}" srcOrd="1" destOrd="0" presId="urn:microsoft.com/office/officeart/2005/8/layout/list1"/>
    <dgm:cxn modelId="{875F50D3-B7C4-4FB0-B62B-A16D22ED5AB3}" type="presOf" srcId="{4042418F-DD55-40BA-8698-5EDDC4D67FFB}" destId="{E42AD028-5D69-4FEA-B776-8DD907963C0D}" srcOrd="0" destOrd="4" presId="urn:microsoft.com/office/officeart/2005/8/layout/list1"/>
    <dgm:cxn modelId="{1E7502D7-FBBA-4F60-9F67-34643C7B41AF}" type="presOf" srcId="{4D077DAA-F4CB-431A-B562-25664C0598BB}" destId="{E42AD028-5D69-4FEA-B776-8DD907963C0D}" srcOrd="0" destOrd="5" presId="urn:microsoft.com/office/officeart/2005/8/layout/list1"/>
    <dgm:cxn modelId="{4BFF85DB-6F84-4F3B-ABE2-35FFD10278AE}" srcId="{54AD3BF1-C46D-4412-BCCD-D4F0BFA4EFEF}" destId="{586D10AD-043E-49ED-92AA-0D72637C91BE}" srcOrd="1" destOrd="0" parTransId="{F9378FF2-625B-423D-B7CA-86B861949E89}" sibTransId="{5FA03EEA-A4D9-4C00-AD90-4E0D168CCFF8}"/>
    <dgm:cxn modelId="{BAE71AE5-A481-4522-9036-1EE36E1F2D08}" type="presOf" srcId="{062F6D54-0060-43FE-A45F-A46F5DD05D60}" destId="{880EAA3B-91A4-4821-8F6C-9DA65828511C}" srcOrd="0" destOrd="0" presId="urn:microsoft.com/office/officeart/2005/8/layout/list1"/>
    <dgm:cxn modelId="{E1F60EF8-883A-4701-8F90-B05D418958AD}" srcId="{54AD3BF1-C46D-4412-BCCD-D4F0BFA4EFEF}" destId="{4042418F-DD55-40BA-8698-5EDDC4D67FFB}" srcOrd="4" destOrd="0" parTransId="{5BA339B9-4F7A-494B-A1B9-6C312B71B68B}" sibTransId="{C64EC212-682C-4A23-8241-13243375E679}"/>
    <dgm:cxn modelId="{0D146BE6-8AC4-40CC-8546-7AAD722AFA46}" type="presParOf" srcId="{A27BD88E-E009-4325-ACD4-427BDC2225BB}" destId="{4680912E-CB7B-4765-BB6C-2A423F48D5EF}" srcOrd="0" destOrd="0" presId="urn:microsoft.com/office/officeart/2005/8/layout/list1"/>
    <dgm:cxn modelId="{C3F4C3BF-9DDC-400F-BC85-1C702ECCF94F}" type="presParOf" srcId="{4680912E-CB7B-4765-BB6C-2A423F48D5EF}" destId="{5DD62CC3-B5BD-4F18-A06A-28FA84B619F8}" srcOrd="0" destOrd="0" presId="urn:microsoft.com/office/officeart/2005/8/layout/list1"/>
    <dgm:cxn modelId="{68554A18-2E6A-49DD-A987-6EBC22BE89AB}" type="presParOf" srcId="{4680912E-CB7B-4765-BB6C-2A423F48D5EF}" destId="{CD35C5C3-F2FC-4C8D-814A-28549317FD83}" srcOrd="1" destOrd="0" presId="urn:microsoft.com/office/officeart/2005/8/layout/list1"/>
    <dgm:cxn modelId="{F383E8B8-92F9-4AD6-A52F-CB57C1186869}" type="presParOf" srcId="{A27BD88E-E009-4325-ACD4-427BDC2225BB}" destId="{B38A2E62-E1BE-43E1-9DEC-00FF74DD5B5C}" srcOrd="1" destOrd="0" presId="urn:microsoft.com/office/officeart/2005/8/layout/list1"/>
    <dgm:cxn modelId="{CC2F8DAA-4634-44CE-AAF3-079D9E4A35EC}" type="presParOf" srcId="{A27BD88E-E009-4325-ACD4-427BDC2225BB}" destId="{E42AD028-5D69-4FEA-B776-8DD907963C0D}" srcOrd="2" destOrd="0" presId="urn:microsoft.com/office/officeart/2005/8/layout/list1"/>
    <dgm:cxn modelId="{29F166F3-D5B6-4553-88DD-6B8E2CABC566}" type="presParOf" srcId="{A27BD88E-E009-4325-ACD4-427BDC2225BB}" destId="{82619299-C7A6-446E-996A-C52395AB87D0}" srcOrd="3" destOrd="0" presId="urn:microsoft.com/office/officeart/2005/8/layout/list1"/>
    <dgm:cxn modelId="{E8EF8CCB-9F58-4962-9F6B-962F271BAFB7}" type="presParOf" srcId="{A27BD88E-E009-4325-ACD4-427BDC2225BB}" destId="{61C5EDC7-7AB9-460A-A9C2-FDB1B2BCC8F5}" srcOrd="4" destOrd="0" presId="urn:microsoft.com/office/officeart/2005/8/layout/list1"/>
    <dgm:cxn modelId="{F9B03B59-827E-4B8B-B437-41CC5B17AFF9}" type="presParOf" srcId="{61C5EDC7-7AB9-460A-A9C2-FDB1B2BCC8F5}" destId="{880EAA3B-91A4-4821-8F6C-9DA65828511C}" srcOrd="0" destOrd="0" presId="urn:microsoft.com/office/officeart/2005/8/layout/list1"/>
    <dgm:cxn modelId="{1FB71E3F-C19A-4E71-8EB2-AAE031D5D7DD}" type="presParOf" srcId="{61C5EDC7-7AB9-460A-A9C2-FDB1B2BCC8F5}" destId="{C81DA0B7-95CD-4074-9A79-8B1BC2ACA901}" srcOrd="1" destOrd="0" presId="urn:microsoft.com/office/officeart/2005/8/layout/list1"/>
    <dgm:cxn modelId="{BB6F7137-0F00-4A9B-80EB-1DB2F6EC9556}" type="presParOf" srcId="{A27BD88E-E009-4325-ACD4-427BDC2225BB}" destId="{EC1A7D9E-6659-43FA-AA4F-22906281D5EF}" srcOrd="5" destOrd="0" presId="urn:microsoft.com/office/officeart/2005/8/layout/list1"/>
    <dgm:cxn modelId="{CFD57F63-CEFE-4494-9608-BC17390842C1}" type="presParOf" srcId="{A27BD88E-E009-4325-ACD4-427BDC2225BB}" destId="{1AE052CC-4C6D-4697-83A0-5CF9F7CB4D8D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53CB04B-3115-4DA9-A10F-F955F94E674A}" type="doc">
      <dgm:prSet loTypeId="urn:microsoft.com/office/officeart/2005/8/layout/hierarchy1" loCatId="Inbox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en-US"/>
        </a:p>
      </dgm:t>
    </dgm:pt>
    <dgm:pt modelId="{46C230B8-997F-4192-8B1C-EC10F05E8355}">
      <dgm:prSet/>
      <dgm:spPr/>
      <dgm:t>
        <a:bodyPr/>
        <a:lstStyle/>
        <a:p>
          <a:r>
            <a:rPr lang="cs-CZ" baseline="0" dirty="0"/>
            <a:t>Proti odůvodnění rozhodnutí není odvolání přípustné</a:t>
          </a:r>
          <a:endParaRPr lang="en-US" dirty="0"/>
        </a:p>
      </dgm:t>
    </dgm:pt>
    <dgm:pt modelId="{DA585A43-2878-4B65-A608-1FA71A8EBD5F}" type="parTrans" cxnId="{A33160D8-B741-4B70-AEC6-6AED994DE433}">
      <dgm:prSet/>
      <dgm:spPr/>
      <dgm:t>
        <a:bodyPr/>
        <a:lstStyle/>
        <a:p>
          <a:endParaRPr lang="en-US"/>
        </a:p>
      </dgm:t>
    </dgm:pt>
    <dgm:pt modelId="{034E7D66-6522-4490-AACC-2358B35E2FE6}" type="sibTrans" cxnId="{A33160D8-B741-4B70-AEC6-6AED994DE433}">
      <dgm:prSet/>
      <dgm:spPr/>
      <dgm:t>
        <a:bodyPr/>
        <a:lstStyle/>
        <a:p>
          <a:endParaRPr lang="en-US"/>
        </a:p>
      </dgm:t>
    </dgm:pt>
    <dgm:pt modelId="{F73E8ECC-62DF-479A-9C60-D593C2D4169D}">
      <dgm:prSet/>
      <dgm:spPr/>
      <dgm:t>
        <a:bodyPr/>
        <a:lstStyle/>
        <a:p>
          <a:r>
            <a:rPr lang="cs-CZ" baseline="0"/>
            <a:t>K nápravě slouží § 165 OSŘ – oprava odůvodnění rozsudku, nemá-li podklad ve zjištěném skutkovém stavu</a:t>
          </a:r>
          <a:endParaRPr lang="en-US"/>
        </a:p>
      </dgm:t>
    </dgm:pt>
    <dgm:pt modelId="{F91AE6A7-4D07-4F2B-BD24-0F8E7D396BA5}" type="parTrans" cxnId="{1D15FBE9-773E-49CD-80ED-DD51C9E965CC}">
      <dgm:prSet/>
      <dgm:spPr/>
      <dgm:t>
        <a:bodyPr/>
        <a:lstStyle/>
        <a:p>
          <a:endParaRPr lang="en-US"/>
        </a:p>
      </dgm:t>
    </dgm:pt>
    <dgm:pt modelId="{D69039C0-D7B6-4413-A2D3-D30694B420A2}" type="sibTrans" cxnId="{1D15FBE9-773E-49CD-80ED-DD51C9E965CC}">
      <dgm:prSet/>
      <dgm:spPr/>
      <dgm:t>
        <a:bodyPr/>
        <a:lstStyle/>
        <a:p>
          <a:endParaRPr lang="en-US"/>
        </a:p>
      </dgm:t>
    </dgm:pt>
    <dgm:pt modelId="{B1CAA89F-B53F-4A49-910E-A19A7D1B5333}" type="pres">
      <dgm:prSet presAssocID="{D53CB04B-3115-4DA9-A10F-F955F94E674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B7ED01E-1DFB-42C2-9E47-93CACFDE5C90}" type="pres">
      <dgm:prSet presAssocID="{46C230B8-997F-4192-8B1C-EC10F05E8355}" presName="hierRoot1" presStyleCnt="0"/>
      <dgm:spPr/>
    </dgm:pt>
    <dgm:pt modelId="{BE29914A-CD2C-4767-A8A7-2FC0EE704AFA}" type="pres">
      <dgm:prSet presAssocID="{46C230B8-997F-4192-8B1C-EC10F05E8355}" presName="composite" presStyleCnt="0"/>
      <dgm:spPr/>
    </dgm:pt>
    <dgm:pt modelId="{45B70FC6-01F3-4C65-8277-F9834B92E1A6}" type="pres">
      <dgm:prSet presAssocID="{46C230B8-997F-4192-8B1C-EC10F05E8355}" presName="background" presStyleLbl="node0" presStyleIdx="0" presStyleCnt="2"/>
      <dgm:spPr/>
    </dgm:pt>
    <dgm:pt modelId="{007F2E77-5A1A-4163-BBDE-DF5CB5E1158C}" type="pres">
      <dgm:prSet presAssocID="{46C230B8-997F-4192-8B1C-EC10F05E8355}" presName="text" presStyleLbl="fgAcc0" presStyleIdx="0" presStyleCnt="2">
        <dgm:presLayoutVars>
          <dgm:chPref val="3"/>
        </dgm:presLayoutVars>
      </dgm:prSet>
      <dgm:spPr/>
    </dgm:pt>
    <dgm:pt modelId="{2BDE6A04-894D-437D-A578-4397202F98CF}" type="pres">
      <dgm:prSet presAssocID="{46C230B8-997F-4192-8B1C-EC10F05E8355}" presName="hierChild2" presStyleCnt="0"/>
      <dgm:spPr/>
    </dgm:pt>
    <dgm:pt modelId="{B85E37EB-627F-411E-8001-11D6393D5654}" type="pres">
      <dgm:prSet presAssocID="{F73E8ECC-62DF-479A-9C60-D593C2D4169D}" presName="hierRoot1" presStyleCnt="0"/>
      <dgm:spPr/>
    </dgm:pt>
    <dgm:pt modelId="{0A509960-E5FD-4843-ADFD-720C017CA4E9}" type="pres">
      <dgm:prSet presAssocID="{F73E8ECC-62DF-479A-9C60-D593C2D4169D}" presName="composite" presStyleCnt="0"/>
      <dgm:spPr/>
    </dgm:pt>
    <dgm:pt modelId="{9AF37C80-0516-442D-A580-20F5AA978ECA}" type="pres">
      <dgm:prSet presAssocID="{F73E8ECC-62DF-479A-9C60-D593C2D4169D}" presName="background" presStyleLbl="node0" presStyleIdx="1" presStyleCnt="2"/>
      <dgm:spPr/>
    </dgm:pt>
    <dgm:pt modelId="{19503CFF-64FC-4BD3-81B5-1041D2250A4D}" type="pres">
      <dgm:prSet presAssocID="{F73E8ECC-62DF-479A-9C60-D593C2D4169D}" presName="text" presStyleLbl="fgAcc0" presStyleIdx="1" presStyleCnt="2">
        <dgm:presLayoutVars>
          <dgm:chPref val="3"/>
        </dgm:presLayoutVars>
      </dgm:prSet>
      <dgm:spPr/>
    </dgm:pt>
    <dgm:pt modelId="{B182028C-44BB-466C-9AC8-F27D10AAC616}" type="pres">
      <dgm:prSet presAssocID="{F73E8ECC-62DF-479A-9C60-D593C2D4169D}" presName="hierChild2" presStyleCnt="0"/>
      <dgm:spPr/>
    </dgm:pt>
  </dgm:ptLst>
  <dgm:cxnLst>
    <dgm:cxn modelId="{4B196828-5FF6-4568-B06A-29252360212E}" type="presOf" srcId="{46C230B8-997F-4192-8B1C-EC10F05E8355}" destId="{007F2E77-5A1A-4163-BBDE-DF5CB5E1158C}" srcOrd="0" destOrd="0" presId="urn:microsoft.com/office/officeart/2005/8/layout/hierarchy1"/>
    <dgm:cxn modelId="{FCD63868-657C-4087-9480-D6FF8DDA546B}" type="presOf" srcId="{D53CB04B-3115-4DA9-A10F-F955F94E674A}" destId="{B1CAA89F-B53F-4A49-910E-A19A7D1B5333}" srcOrd="0" destOrd="0" presId="urn:microsoft.com/office/officeart/2005/8/layout/hierarchy1"/>
    <dgm:cxn modelId="{11F54B72-A594-4342-BB95-B15F7C647E84}" type="presOf" srcId="{F73E8ECC-62DF-479A-9C60-D593C2D4169D}" destId="{19503CFF-64FC-4BD3-81B5-1041D2250A4D}" srcOrd="0" destOrd="0" presId="urn:microsoft.com/office/officeart/2005/8/layout/hierarchy1"/>
    <dgm:cxn modelId="{A33160D8-B741-4B70-AEC6-6AED994DE433}" srcId="{D53CB04B-3115-4DA9-A10F-F955F94E674A}" destId="{46C230B8-997F-4192-8B1C-EC10F05E8355}" srcOrd="0" destOrd="0" parTransId="{DA585A43-2878-4B65-A608-1FA71A8EBD5F}" sibTransId="{034E7D66-6522-4490-AACC-2358B35E2FE6}"/>
    <dgm:cxn modelId="{1D15FBE9-773E-49CD-80ED-DD51C9E965CC}" srcId="{D53CB04B-3115-4DA9-A10F-F955F94E674A}" destId="{F73E8ECC-62DF-479A-9C60-D593C2D4169D}" srcOrd="1" destOrd="0" parTransId="{F91AE6A7-4D07-4F2B-BD24-0F8E7D396BA5}" sibTransId="{D69039C0-D7B6-4413-A2D3-D30694B420A2}"/>
    <dgm:cxn modelId="{C40F6ECA-763D-4A62-A5A0-41DE4E25F07F}" type="presParOf" srcId="{B1CAA89F-B53F-4A49-910E-A19A7D1B5333}" destId="{CB7ED01E-1DFB-42C2-9E47-93CACFDE5C90}" srcOrd="0" destOrd="0" presId="urn:microsoft.com/office/officeart/2005/8/layout/hierarchy1"/>
    <dgm:cxn modelId="{17A1D679-6E67-4171-A82F-7BF093730AA1}" type="presParOf" srcId="{CB7ED01E-1DFB-42C2-9E47-93CACFDE5C90}" destId="{BE29914A-CD2C-4767-A8A7-2FC0EE704AFA}" srcOrd="0" destOrd="0" presId="urn:microsoft.com/office/officeart/2005/8/layout/hierarchy1"/>
    <dgm:cxn modelId="{B7D42952-AA67-42DE-9A01-6F6D55C946D0}" type="presParOf" srcId="{BE29914A-CD2C-4767-A8A7-2FC0EE704AFA}" destId="{45B70FC6-01F3-4C65-8277-F9834B92E1A6}" srcOrd="0" destOrd="0" presId="urn:microsoft.com/office/officeart/2005/8/layout/hierarchy1"/>
    <dgm:cxn modelId="{1326F12E-C948-4FED-95F9-C20EECB6C2E0}" type="presParOf" srcId="{BE29914A-CD2C-4767-A8A7-2FC0EE704AFA}" destId="{007F2E77-5A1A-4163-BBDE-DF5CB5E1158C}" srcOrd="1" destOrd="0" presId="urn:microsoft.com/office/officeart/2005/8/layout/hierarchy1"/>
    <dgm:cxn modelId="{8496E667-EF9F-4577-9BA9-1DB730950E88}" type="presParOf" srcId="{CB7ED01E-1DFB-42C2-9E47-93CACFDE5C90}" destId="{2BDE6A04-894D-437D-A578-4397202F98CF}" srcOrd="1" destOrd="0" presId="urn:microsoft.com/office/officeart/2005/8/layout/hierarchy1"/>
    <dgm:cxn modelId="{0C0C6599-B2D9-4126-9BB5-6DE9194EEDBB}" type="presParOf" srcId="{B1CAA89F-B53F-4A49-910E-A19A7D1B5333}" destId="{B85E37EB-627F-411E-8001-11D6393D5654}" srcOrd="1" destOrd="0" presId="urn:microsoft.com/office/officeart/2005/8/layout/hierarchy1"/>
    <dgm:cxn modelId="{CA6C6E78-1FDA-4680-AFAD-2530C3F50375}" type="presParOf" srcId="{B85E37EB-627F-411E-8001-11D6393D5654}" destId="{0A509960-E5FD-4843-ADFD-720C017CA4E9}" srcOrd="0" destOrd="0" presId="urn:microsoft.com/office/officeart/2005/8/layout/hierarchy1"/>
    <dgm:cxn modelId="{DED1F8A4-FFD9-4364-815A-7A9D4FF4618E}" type="presParOf" srcId="{0A509960-E5FD-4843-ADFD-720C017CA4E9}" destId="{9AF37C80-0516-442D-A580-20F5AA978ECA}" srcOrd="0" destOrd="0" presId="urn:microsoft.com/office/officeart/2005/8/layout/hierarchy1"/>
    <dgm:cxn modelId="{55254328-01C4-42D3-90E9-BDAC40D8F532}" type="presParOf" srcId="{0A509960-E5FD-4843-ADFD-720C017CA4E9}" destId="{19503CFF-64FC-4BD3-81B5-1041D2250A4D}" srcOrd="1" destOrd="0" presId="urn:microsoft.com/office/officeart/2005/8/layout/hierarchy1"/>
    <dgm:cxn modelId="{69C9BAD7-0387-45EB-BE18-2F4324EB1543}" type="presParOf" srcId="{B85E37EB-627F-411E-8001-11D6393D5654}" destId="{B182028C-44BB-466C-9AC8-F27D10AAC61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9F3F0E1-D872-4476-9AD7-FD0444AFFFB3}" type="doc">
      <dgm:prSet loTypeId="urn:microsoft.com/office/officeart/2005/8/layout/hierarchy3" loCatId="Inbox" qsTypeId="urn:microsoft.com/office/officeart/2005/8/quickstyle/simple3" qsCatId="simple" csTypeId="urn:microsoft.com/office/officeart/2005/8/colors/accent4_1" csCatId="accent4" phldr="1"/>
      <dgm:spPr/>
      <dgm:t>
        <a:bodyPr/>
        <a:lstStyle/>
        <a:p>
          <a:endParaRPr lang="en-US"/>
        </a:p>
      </dgm:t>
    </dgm:pt>
    <dgm:pt modelId="{0485A2EC-A598-4B22-AA9F-4618001127C5}">
      <dgm:prSet/>
      <dgm:spPr/>
      <dgm:t>
        <a:bodyPr/>
        <a:lstStyle/>
        <a:p>
          <a:r>
            <a:rPr lang="cs-CZ" baseline="0" dirty="0"/>
            <a:t>Odvolání se podává zásadně </a:t>
          </a:r>
          <a:r>
            <a:rPr lang="cs-CZ" b="1" baseline="0" dirty="0"/>
            <a:t>15 dnů </a:t>
          </a:r>
          <a:r>
            <a:rPr lang="cs-CZ" baseline="0" dirty="0"/>
            <a:t>od doručení písemného vyhotovení rozhodnutí</a:t>
          </a:r>
          <a:endParaRPr lang="en-US" dirty="0"/>
        </a:p>
      </dgm:t>
    </dgm:pt>
    <dgm:pt modelId="{536BBA44-9FF9-408C-87EC-846A5C348390}" type="parTrans" cxnId="{77945232-FA5C-421C-851D-89E56F243C4C}">
      <dgm:prSet/>
      <dgm:spPr/>
      <dgm:t>
        <a:bodyPr/>
        <a:lstStyle/>
        <a:p>
          <a:endParaRPr lang="en-US"/>
        </a:p>
      </dgm:t>
    </dgm:pt>
    <dgm:pt modelId="{44A87863-C210-4B8C-9D76-8E7FFB83CF18}" type="sibTrans" cxnId="{77945232-FA5C-421C-851D-89E56F243C4C}">
      <dgm:prSet/>
      <dgm:spPr/>
      <dgm:t>
        <a:bodyPr/>
        <a:lstStyle/>
        <a:p>
          <a:endParaRPr lang="en-US"/>
        </a:p>
      </dgm:t>
    </dgm:pt>
    <dgm:pt modelId="{CB1FFBD6-B304-4FFE-9457-7AB1C6C530BF}">
      <dgm:prSet/>
      <dgm:spPr/>
      <dgm:t>
        <a:bodyPr/>
        <a:lstStyle/>
        <a:p>
          <a:r>
            <a:rPr lang="cs-CZ" b="1" baseline="0" dirty="0"/>
            <a:t>Výjimky</a:t>
          </a:r>
          <a:endParaRPr lang="en-US" dirty="0"/>
        </a:p>
      </dgm:t>
    </dgm:pt>
    <dgm:pt modelId="{A970AFA5-7746-45C9-86FC-AB1F375C1029}" type="parTrans" cxnId="{7223BE95-5EDF-4A8F-A3C9-931E39169648}">
      <dgm:prSet/>
      <dgm:spPr/>
      <dgm:t>
        <a:bodyPr/>
        <a:lstStyle/>
        <a:p>
          <a:endParaRPr lang="en-US"/>
        </a:p>
      </dgm:t>
    </dgm:pt>
    <dgm:pt modelId="{653C96D8-2C63-4EA3-B0D0-DFA75F1AB024}" type="sibTrans" cxnId="{7223BE95-5EDF-4A8F-A3C9-931E39169648}">
      <dgm:prSet/>
      <dgm:spPr/>
      <dgm:t>
        <a:bodyPr/>
        <a:lstStyle/>
        <a:p>
          <a:endParaRPr lang="en-US"/>
        </a:p>
      </dgm:t>
    </dgm:pt>
    <dgm:pt modelId="{A78DB6BD-B896-4DB7-AAE1-79FD1310031E}">
      <dgm:prSet/>
      <dgm:spPr/>
      <dgm:t>
        <a:bodyPr/>
        <a:lstStyle/>
        <a:p>
          <a:r>
            <a:rPr lang="cs-CZ" i="1" baseline="0" dirty="0"/>
            <a:t>opravné usnesení týkající se výroku (§ 204/1)</a:t>
          </a:r>
          <a:endParaRPr lang="en-US" dirty="0"/>
        </a:p>
      </dgm:t>
    </dgm:pt>
    <dgm:pt modelId="{AEE34252-AFC2-450B-844D-5AF0B1AA7DD1}" type="parTrans" cxnId="{23C74A39-BC82-43B0-96A3-4D9CCF6EF2C0}">
      <dgm:prSet/>
      <dgm:spPr/>
      <dgm:t>
        <a:bodyPr/>
        <a:lstStyle/>
        <a:p>
          <a:endParaRPr lang="en-US"/>
        </a:p>
      </dgm:t>
    </dgm:pt>
    <dgm:pt modelId="{AB2B77ED-943F-45FC-9135-9FA16FD16B13}" type="sibTrans" cxnId="{23C74A39-BC82-43B0-96A3-4D9CCF6EF2C0}">
      <dgm:prSet/>
      <dgm:spPr/>
      <dgm:t>
        <a:bodyPr/>
        <a:lstStyle/>
        <a:p>
          <a:endParaRPr lang="en-US"/>
        </a:p>
      </dgm:t>
    </dgm:pt>
    <dgm:pt modelId="{093C14EE-9B9F-4A37-B9C5-9031ED3A8FAB}">
      <dgm:prSet/>
      <dgm:spPr/>
      <dgm:t>
        <a:bodyPr/>
        <a:lstStyle/>
        <a:p>
          <a:r>
            <a:rPr lang="cs-CZ" i="1" baseline="0"/>
            <a:t>nesprávné nebo chybějící poučení (§ 204/2)</a:t>
          </a:r>
          <a:endParaRPr lang="en-US"/>
        </a:p>
      </dgm:t>
    </dgm:pt>
    <dgm:pt modelId="{F832DB23-2344-4338-872C-511B634E5568}" type="parTrans" cxnId="{55FEE116-D35E-4B9B-B379-FA55E0D7EAC0}">
      <dgm:prSet/>
      <dgm:spPr/>
      <dgm:t>
        <a:bodyPr/>
        <a:lstStyle/>
        <a:p>
          <a:endParaRPr lang="en-US"/>
        </a:p>
      </dgm:t>
    </dgm:pt>
    <dgm:pt modelId="{5EF0CEC8-0448-41B2-9821-78D77F7B6096}" type="sibTrans" cxnId="{55FEE116-D35E-4B9B-B379-FA55E0D7EAC0}">
      <dgm:prSet/>
      <dgm:spPr/>
      <dgm:t>
        <a:bodyPr/>
        <a:lstStyle/>
        <a:p>
          <a:endParaRPr lang="en-US"/>
        </a:p>
      </dgm:t>
    </dgm:pt>
    <dgm:pt modelId="{3BBAD31E-220B-4257-B882-F421D44B3F77}">
      <dgm:prSet/>
      <dgm:spPr/>
      <dgm:t>
        <a:bodyPr/>
        <a:lstStyle/>
        <a:p>
          <a:r>
            <a:rPr lang="cs-CZ" baseline="0" dirty="0"/>
            <a:t>Lhůta je </a:t>
          </a:r>
          <a:r>
            <a:rPr lang="cs-CZ" b="1" baseline="0" dirty="0"/>
            <a:t>zachována</a:t>
          </a:r>
          <a:endParaRPr lang="en-US" dirty="0"/>
        </a:p>
      </dgm:t>
    </dgm:pt>
    <dgm:pt modelId="{97D433F5-154D-4BCE-A5BD-2B2F69916A4A}" type="parTrans" cxnId="{75C595A4-21F0-4DDA-86B9-F636C2591406}">
      <dgm:prSet/>
      <dgm:spPr/>
      <dgm:t>
        <a:bodyPr/>
        <a:lstStyle/>
        <a:p>
          <a:endParaRPr lang="en-US"/>
        </a:p>
      </dgm:t>
    </dgm:pt>
    <dgm:pt modelId="{2C75C70E-7A9A-4C2E-AFD8-8B13CDC6CBEF}" type="sibTrans" cxnId="{75C595A4-21F0-4DDA-86B9-F636C2591406}">
      <dgm:prSet/>
      <dgm:spPr/>
      <dgm:t>
        <a:bodyPr/>
        <a:lstStyle/>
        <a:p>
          <a:endParaRPr lang="en-US"/>
        </a:p>
      </dgm:t>
    </dgm:pt>
    <dgm:pt modelId="{CD21EF57-7DE2-47BD-91E7-A242664B7288}">
      <dgm:prSet/>
      <dgm:spPr/>
      <dgm:t>
        <a:bodyPr/>
        <a:lstStyle/>
        <a:p>
          <a:r>
            <a:rPr lang="cs-CZ" i="1" baseline="0"/>
            <a:t>je-li odvolání podáno poslední den lhůty k poštovní přepravě</a:t>
          </a:r>
          <a:endParaRPr lang="en-US"/>
        </a:p>
      </dgm:t>
    </dgm:pt>
    <dgm:pt modelId="{320FB663-6390-47A8-914D-927C7944D0C9}" type="parTrans" cxnId="{C256A720-3B8C-4824-9828-84416A05258D}">
      <dgm:prSet/>
      <dgm:spPr/>
      <dgm:t>
        <a:bodyPr/>
        <a:lstStyle/>
        <a:p>
          <a:endParaRPr lang="en-US"/>
        </a:p>
      </dgm:t>
    </dgm:pt>
    <dgm:pt modelId="{7A684482-F9F7-4AFE-8A02-10A44CCE0DA9}" type="sibTrans" cxnId="{C256A720-3B8C-4824-9828-84416A05258D}">
      <dgm:prSet/>
      <dgm:spPr/>
      <dgm:t>
        <a:bodyPr/>
        <a:lstStyle/>
        <a:p>
          <a:endParaRPr lang="en-US"/>
        </a:p>
      </dgm:t>
    </dgm:pt>
    <dgm:pt modelId="{4DFF9F5E-F2B1-4664-80E5-A944C7DCF39A}">
      <dgm:prSet/>
      <dgm:spPr/>
      <dgm:t>
        <a:bodyPr/>
        <a:lstStyle/>
        <a:p>
          <a:r>
            <a:rPr lang="cs-CZ" i="1" baseline="0"/>
            <a:t>je-li elektronické nebo telefaxové odvolání podáno do 24:00 posledního dne lhůty</a:t>
          </a:r>
          <a:endParaRPr lang="en-US"/>
        </a:p>
      </dgm:t>
    </dgm:pt>
    <dgm:pt modelId="{5B0A3C61-079C-42EE-A57E-E10613AF40A1}" type="parTrans" cxnId="{5100533F-52B4-4966-B079-21D8E5A142E7}">
      <dgm:prSet/>
      <dgm:spPr/>
      <dgm:t>
        <a:bodyPr/>
        <a:lstStyle/>
        <a:p>
          <a:endParaRPr lang="en-US"/>
        </a:p>
      </dgm:t>
    </dgm:pt>
    <dgm:pt modelId="{7C1487EF-7461-467F-83F6-BBA43518D0DF}" type="sibTrans" cxnId="{5100533F-52B4-4966-B079-21D8E5A142E7}">
      <dgm:prSet/>
      <dgm:spPr/>
      <dgm:t>
        <a:bodyPr/>
        <a:lstStyle/>
        <a:p>
          <a:endParaRPr lang="en-US"/>
        </a:p>
      </dgm:t>
    </dgm:pt>
    <dgm:pt modelId="{F03883E6-38F4-4429-AE9C-2C39814FA3A9}" type="pres">
      <dgm:prSet presAssocID="{69F3F0E1-D872-4476-9AD7-FD0444AFFFB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F31146E-0FD3-4F61-B47E-34C1C1319A96}" type="pres">
      <dgm:prSet presAssocID="{0485A2EC-A598-4B22-AA9F-4618001127C5}" presName="root" presStyleCnt="0"/>
      <dgm:spPr/>
    </dgm:pt>
    <dgm:pt modelId="{FA397BE9-E6A1-4E80-96DC-BA9C91F1C1BD}" type="pres">
      <dgm:prSet presAssocID="{0485A2EC-A598-4B22-AA9F-4618001127C5}" presName="rootComposite" presStyleCnt="0"/>
      <dgm:spPr/>
    </dgm:pt>
    <dgm:pt modelId="{7E4D2F44-5418-4F76-8DAE-5A3A40583F3D}" type="pres">
      <dgm:prSet presAssocID="{0485A2EC-A598-4B22-AA9F-4618001127C5}" presName="rootText" presStyleLbl="node1" presStyleIdx="0" presStyleCnt="3" custScaleX="96539" custScaleY="241752"/>
      <dgm:spPr/>
    </dgm:pt>
    <dgm:pt modelId="{86301C00-F8C0-49A8-ACBE-711C80B6EF45}" type="pres">
      <dgm:prSet presAssocID="{0485A2EC-A598-4B22-AA9F-4618001127C5}" presName="rootConnector" presStyleLbl="node1" presStyleIdx="0" presStyleCnt="3"/>
      <dgm:spPr/>
    </dgm:pt>
    <dgm:pt modelId="{28FD55F9-EC69-4659-9D2B-21D1F4C0DE31}" type="pres">
      <dgm:prSet presAssocID="{0485A2EC-A598-4B22-AA9F-4618001127C5}" presName="childShape" presStyleCnt="0"/>
      <dgm:spPr/>
    </dgm:pt>
    <dgm:pt modelId="{8560DB0C-E4B8-4810-87A9-867C0FD92A6C}" type="pres">
      <dgm:prSet presAssocID="{CB1FFBD6-B304-4FFE-9457-7AB1C6C530BF}" presName="root" presStyleCnt="0"/>
      <dgm:spPr/>
    </dgm:pt>
    <dgm:pt modelId="{14E384E2-CB2F-472B-813A-0E338EB87DA2}" type="pres">
      <dgm:prSet presAssocID="{CB1FFBD6-B304-4FFE-9457-7AB1C6C530BF}" presName="rootComposite" presStyleCnt="0"/>
      <dgm:spPr/>
    </dgm:pt>
    <dgm:pt modelId="{A775FFE5-7C01-434B-8526-BC79FD19EDA6}" type="pres">
      <dgm:prSet presAssocID="{CB1FFBD6-B304-4FFE-9457-7AB1C6C530BF}" presName="rootText" presStyleLbl="node1" presStyleIdx="1" presStyleCnt="3"/>
      <dgm:spPr/>
    </dgm:pt>
    <dgm:pt modelId="{9F5618C1-BDFB-4F39-A120-BAB88FF6CD32}" type="pres">
      <dgm:prSet presAssocID="{CB1FFBD6-B304-4FFE-9457-7AB1C6C530BF}" presName="rootConnector" presStyleLbl="node1" presStyleIdx="1" presStyleCnt="3"/>
      <dgm:spPr/>
    </dgm:pt>
    <dgm:pt modelId="{5D83D4E2-BC92-41BC-8882-F3AA288A9518}" type="pres">
      <dgm:prSet presAssocID="{CB1FFBD6-B304-4FFE-9457-7AB1C6C530BF}" presName="childShape" presStyleCnt="0"/>
      <dgm:spPr/>
    </dgm:pt>
    <dgm:pt modelId="{814D9EEE-CCB9-44CF-8199-92D472673845}" type="pres">
      <dgm:prSet presAssocID="{AEE34252-AFC2-450B-844D-5AF0B1AA7DD1}" presName="Name13" presStyleLbl="parChTrans1D2" presStyleIdx="0" presStyleCnt="4"/>
      <dgm:spPr/>
    </dgm:pt>
    <dgm:pt modelId="{169E92A4-CCE4-4A82-8A25-D1A8C66D7ACF}" type="pres">
      <dgm:prSet presAssocID="{A78DB6BD-B896-4DB7-AAE1-79FD1310031E}" presName="childText" presStyleLbl="bgAcc1" presStyleIdx="0" presStyleCnt="4">
        <dgm:presLayoutVars>
          <dgm:bulletEnabled val="1"/>
        </dgm:presLayoutVars>
      </dgm:prSet>
      <dgm:spPr/>
    </dgm:pt>
    <dgm:pt modelId="{C56AFBC7-E038-469D-8BB5-9ECF52F6922B}" type="pres">
      <dgm:prSet presAssocID="{F832DB23-2344-4338-872C-511B634E5568}" presName="Name13" presStyleLbl="parChTrans1D2" presStyleIdx="1" presStyleCnt="4"/>
      <dgm:spPr/>
    </dgm:pt>
    <dgm:pt modelId="{D736D656-2EC9-4E5D-92B2-D3673ACB4297}" type="pres">
      <dgm:prSet presAssocID="{093C14EE-9B9F-4A37-B9C5-9031ED3A8FAB}" presName="childText" presStyleLbl="bgAcc1" presStyleIdx="1" presStyleCnt="4">
        <dgm:presLayoutVars>
          <dgm:bulletEnabled val="1"/>
        </dgm:presLayoutVars>
      </dgm:prSet>
      <dgm:spPr/>
    </dgm:pt>
    <dgm:pt modelId="{4F3E7C96-D73F-4E7C-A0FF-380E78A786C7}" type="pres">
      <dgm:prSet presAssocID="{3BBAD31E-220B-4257-B882-F421D44B3F77}" presName="root" presStyleCnt="0"/>
      <dgm:spPr/>
    </dgm:pt>
    <dgm:pt modelId="{0CA7D01F-4CC3-4984-9E41-C7EAFD1311B2}" type="pres">
      <dgm:prSet presAssocID="{3BBAD31E-220B-4257-B882-F421D44B3F77}" presName="rootComposite" presStyleCnt="0"/>
      <dgm:spPr/>
    </dgm:pt>
    <dgm:pt modelId="{96A5F4E4-744E-4468-90B9-03B0DABD4A8F}" type="pres">
      <dgm:prSet presAssocID="{3BBAD31E-220B-4257-B882-F421D44B3F77}" presName="rootText" presStyleLbl="node1" presStyleIdx="2" presStyleCnt="3"/>
      <dgm:spPr/>
    </dgm:pt>
    <dgm:pt modelId="{6E94C8A9-6C16-4CF9-9B9A-83ACE5BEAA25}" type="pres">
      <dgm:prSet presAssocID="{3BBAD31E-220B-4257-B882-F421D44B3F77}" presName="rootConnector" presStyleLbl="node1" presStyleIdx="2" presStyleCnt="3"/>
      <dgm:spPr/>
    </dgm:pt>
    <dgm:pt modelId="{30649A0B-255C-4205-B552-9C25DF485103}" type="pres">
      <dgm:prSet presAssocID="{3BBAD31E-220B-4257-B882-F421D44B3F77}" presName="childShape" presStyleCnt="0"/>
      <dgm:spPr/>
    </dgm:pt>
    <dgm:pt modelId="{B05CEA48-AEA7-4498-A3DA-1B39486A6C4E}" type="pres">
      <dgm:prSet presAssocID="{320FB663-6390-47A8-914D-927C7944D0C9}" presName="Name13" presStyleLbl="parChTrans1D2" presStyleIdx="2" presStyleCnt="4"/>
      <dgm:spPr/>
    </dgm:pt>
    <dgm:pt modelId="{35B2EFBA-ACF3-48B2-8CDF-FCBE3D087406}" type="pres">
      <dgm:prSet presAssocID="{CD21EF57-7DE2-47BD-91E7-A242664B7288}" presName="childText" presStyleLbl="bgAcc1" presStyleIdx="2" presStyleCnt="4">
        <dgm:presLayoutVars>
          <dgm:bulletEnabled val="1"/>
        </dgm:presLayoutVars>
      </dgm:prSet>
      <dgm:spPr/>
    </dgm:pt>
    <dgm:pt modelId="{B70B589D-9D4A-49DB-BB96-89692D87D61D}" type="pres">
      <dgm:prSet presAssocID="{5B0A3C61-079C-42EE-A57E-E10613AF40A1}" presName="Name13" presStyleLbl="parChTrans1D2" presStyleIdx="3" presStyleCnt="4"/>
      <dgm:spPr/>
    </dgm:pt>
    <dgm:pt modelId="{54C474EF-470C-4A26-A767-FEC2C732C2BD}" type="pres">
      <dgm:prSet presAssocID="{4DFF9F5E-F2B1-4664-80E5-A944C7DCF39A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3EA2B612-6C96-45AA-BF0C-E8D80C00EA3B}" type="presOf" srcId="{AEE34252-AFC2-450B-844D-5AF0B1AA7DD1}" destId="{814D9EEE-CCB9-44CF-8199-92D472673845}" srcOrd="0" destOrd="0" presId="urn:microsoft.com/office/officeart/2005/8/layout/hierarchy3"/>
    <dgm:cxn modelId="{55FEE116-D35E-4B9B-B379-FA55E0D7EAC0}" srcId="{CB1FFBD6-B304-4FFE-9457-7AB1C6C530BF}" destId="{093C14EE-9B9F-4A37-B9C5-9031ED3A8FAB}" srcOrd="1" destOrd="0" parTransId="{F832DB23-2344-4338-872C-511B634E5568}" sibTransId="{5EF0CEC8-0448-41B2-9821-78D77F7B6096}"/>
    <dgm:cxn modelId="{D1420E19-F40C-49A7-B192-B970C5102F21}" type="presOf" srcId="{320FB663-6390-47A8-914D-927C7944D0C9}" destId="{B05CEA48-AEA7-4498-A3DA-1B39486A6C4E}" srcOrd="0" destOrd="0" presId="urn:microsoft.com/office/officeart/2005/8/layout/hierarchy3"/>
    <dgm:cxn modelId="{1BF0371D-FA71-4B5B-A54E-001E49968187}" type="presOf" srcId="{5B0A3C61-079C-42EE-A57E-E10613AF40A1}" destId="{B70B589D-9D4A-49DB-BB96-89692D87D61D}" srcOrd="0" destOrd="0" presId="urn:microsoft.com/office/officeart/2005/8/layout/hierarchy3"/>
    <dgm:cxn modelId="{C256A720-3B8C-4824-9828-84416A05258D}" srcId="{3BBAD31E-220B-4257-B882-F421D44B3F77}" destId="{CD21EF57-7DE2-47BD-91E7-A242664B7288}" srcOrd="0" destOrd="0" parTransId="{320FB663-6390-47A8-914D-927C7944D0C9}" sibTransId="{7A684482-F9F7-4AFE-8A02-10A44CCE0DA9}"/>
    <dgm:cxn modelId="{77945232-FA5C-421C-851D-89E56F243C4C}" srcId="{69F3F0E1-D872-4476-9AD7-FD0444AFFFB3}" destId="{0485A2EC-A598-4B22-AA9F-4618001127C5}" srcOrd="0" destOrd="0" parTransId="{536BBA44-9FF9-408C-87EC-846A5C348390}" sibTransId="{44A87863-C210-4B8C-9D76-8E7FFB83CF18}"/>
    <dgm:cxn modelId="{716F4834-990F-4B20-BDD8-8C66D60F2792}" type="presOf" srcId="{3BBAD31E-220B-4257-B882-F421D44B3F77}" destId="{6E94C8A9-6C16-4CF9-9B9A-83ACE5BEAA25}" srcOrd="1" destOrd="0" presId="urn:microsoft.com/office/officeart/2005/8/layout/hierarchy3"/>
    <dgm:cxn modelId="{18386535-19B1-43D2-A640-C2240C363E46}" type="presOf" srcId="{093C14EE-9B9F-4A37-B9C5-9031ED3A8FAB}" destId="{D736D656-2EC9-4E5D-92B2-D3673ACB4297}" srcOrd="0" destOrd="0" presId="urn:microsoft.com/office/officeart/2005/8/layout/hierarchy3"/>
    <dgm:cxn modelId="{23C74A39-BC82-43B0-96A3-4D9CCF6EF2C0}" srcId="{CB1FFBD6-B304-4FFE-9457-7AB1C6C530BF}" destId="{A78DB6BD-B896-4DB7-AAE1-79FD1310031E}" srcOrd="0" destOrd="0" parTransId="{AEE34252-AFC2-450B-844D-5AF0B1AA7DD1}" sibTransId="{AB2B77ED-943F-45FC-9135-9FA16FD16B13}"/>
    <dgm:cxn modelId="{5100533F-52B4-4966-B079-21D8E5A142E7}" srcId="{3BBAD31E-220B-4257-B882-F421D44B3F77}" destId="{4DFF9F5E-F2B1-4664-80E5-A944C7DCF39A}" srcOrd="1" destOrd="0" parTransId="{5B0A3C61-079C-42EE-A57E-E10613AF40A1}" sibTransId="{7C1487EF-7461-467F-83F6-BBA43518D0DF}"/>
    <dgm:cxn modelId="{88BD455D-9302-434D-B1CC-17A8150302AB}" type="presOf" srcId="{3BBAD31E-220B-4257-B882-F421D44B3F77}" destId="{96A5F4E4-744E-4468-90B9-03B0DABD4A8F}" srcOrd="0" destOrd="0" presId="urn:microsoft.com/office/officeart/2005/8/layout/hierarchy3"/>
    <dgm:cxn modelId="{6EA2576C-05B5-4F3A-90D2-893F50DFB345}" type="presOf" srcId="{0485A2EC-A598-4B22-AA9F-4618001127C5}" destId="{7E4D2F44-5418-4F76-8DAE-5A3A40583F3D}" srcOrd="0" destOrd="0" presId="urn:microsoft.com/office/officeart/2005/8/layout/hierarchy3"/>
    <dgm:cxn modelId="{92952370-E488-484D-9E44-0F446ADBFE63}" type="presOf" srcId="{4DFF9F5E-F2B1-4664-80E5-A944C7DCF39A}" destId="{54C474EF-470C-4A26-A767-FEC2C732C2BD}" srcOrd="0" destOrd="0" presId="urn:microsoft.com/office/officeart/2005/8/layout/hierarchy3"/>
    <dgm:cxn modelId="{C4C20A51-B666-444F-903A-8908BFCECA06}" type="presOf" srcId="{F832DB23-2344-4338-872C-511B634E5568}" destId="{C56AFBC7-E038-469D-8BB5-9ECF52F6922B}" srcOrd="0" destOrd="0" presId="urn:microsoft.com/office/officeart/2005/8/layout/hierarchy3"/>
    <dgm:cxn modelId="{14BCD156-1AC7-4941-BD47-F52562954B44}" type="presOf" srcId="{CB1FFBD6-B304-4FFE-9457-7AB1C6C530BF}" destId="{9F5618C1-BDFB-4F39-A120-BAB88FF6CD32}" srcOrd="1" destOrd="0" presId="urn:microsoft.com/office/officeart/2005/8/layout/hierarchy3"/>
    <dgm:cxn modelId="{64A37477-CBEA-4292-B2C9-D04262EB2F86}" type="presOf" srcId="{0485A2EC-A598-4B22-AA9F-4618001127C5}" destId="{86301C00-F8C0-49A8-ACBE-711C80B6EF45}" srcOrd="1" destOrd="0" presId="urn:microsoft.com/office/officeart/2005/8/layout/hierarchy3"/>
    <dgm:cxn modelId="{7223BE95-5EDF-4A8F-A3C9-931E39169648}" srcId="{69F3F0E1-D872-4476-9AD7-FD0444AFFFB3}" destId="{CB1FFBD6-B304-4FFE-9457-7AB1C6C530BF}" srcOrd="1" destOrd="0" parTransId="{A970AFA5-7746-45C9-86FC-AB1F375C1029}" sibTransId="{653C96D8-2C63-4EA3-B0D0-DFA75F1AB024}"/>
    <dgm:cxn modelId="{75C595A4-21F0-4DDA-86B9-F636C2591406}" srcId="{69F3F0E1-D872-4476-9AD7-FD0444AFFFB3}" destId="{3BBAD31E-220B-4257-B882-F421D44B3F77}" srcOrd="2" destOrd="0" parTransId="{97D433F5-154D-4BCE-A5BD-2B2F69916A4A}" sibTransId="{2C75C70E-7A9A-4C2E-AFD8-8B13CDC6CBEF}"/>
    <dgm:cxn modelId="{947A47B5-111C-436E-B597-65008639A907}" type="presOf" srcId="{CD21EF57-7DE2-47BD-91E7-A242664B7288}" destId="{35B2EFBA-ACF3-48B2-8CDF-FCBE3D087406}" srcOrd="0" destOrd="0" presId="urn:microsoft.com/office/officeart/2005/8/layout/hierarchy3"/>
    <dgm:cxn modelId="{A4F23ED0-0BD0-469F-852B-1A6CA11BA0E1}" type="presOf" srcId="{69F3F0E1-D872-4476-9AD7-FD0444AFFFB3}" destId="{F03883E6-38F4-4429-AE9C-2C39814FA3A9}" srcOrd="0" destOrd="0" presId="urn:microsoft.com/office/officeart/2005/8/layout/hierarchy3"/>
    <dgm:cxn modelId="{DEAF1CEE-9D86-4228-8946-2D9F7E9C1BE4}" type="presOf" srcId="{CB1FFBD6-B304-4FFE-9457-7AB1C6C530BF}" destId="{A775FFE5-7C01-434B-8526-BC79FD19EDA6}" srcOrd="0" destOrd="0" presId="urn:microsoft.com/office/officeart/2005/8/layout/hierarchy3"/>
    <dgm:cxn modelId="{F51C75F2-BF6F-4783-A335-9CFDA8D22C55}" type="presOf" srcId="{A78DB6BD-B896-4DB7-AAE1-79FD1310031E}" destId="{169E92A4-CCE4-4A82-8A25-D1A8C66D7ACF}" srcOrd="0" destOrd="0" presId="urn:microsoft.com/office/officeart/2005/8/layout/hierarchy3"/>
    <dgm:cxn modelId="{16832D8F-EF48-4394-9BC8-863F38980C6F}" type="presParOf" srcId="{F03883E6-38F4-4429-AE9C-2C39814FA3A9}" destId="{CF31146E-0FD3-4F61-B47E-34C1C1319A96}" srcOrd="0" destOrd="0" presId="urn:microsoft.com/office/officeart/2005/8/layout/hierarchy3"/>
    <dgm:cxn modelId="{30DCBCCC-D71E-43C1-8D7C-564F2760AE98}" type="presParOf" srcId="{CF31146E-0FD3-4F61-B47E-34C1C1319A96}" destId="{FA397BE9-E6A1-4E80-96DC-BA9C91F1C1BD}" srcOrd="0" destOrd="0" presId="urn:microsoft.com/office/officeart/2005/8/layout/hierarchy3"/>
    <dgm:cxn modelId="{6258227C-8BCC-499B-86A9-0D6C351969A3}" type="presParOf" srcId="{FA397BE9-E6A1-4E80-96DC-BA9C91F1C1BD}" destId="{7E4D2F44-5418-4F76-8DAE-5A3A40583F3D}" srcOrd="0" destOrd="0" presId="urn:microsoft.com/office/officeart/2005/8/layout/hierarchy3"/>
    <dgm:cxn modelId="{9185391E-4CBF-4F1B-B121-FC7B10B463C9}" type="presParOf" srcId="{FA397BE9-E6A1-4E80-96DC-BA9C91F1C1BD}" destId="{86301C00-F8C0-49A8-ACBE-711C80B6EF45}" srcOrd="1" destOrd="0" presId="urn:microsoft.com/office/officeart/2005/8/layout/hierarchy3"/>
    <dgm:cxn modelId="{7C1D533B-3BCA-47AE-8D55-0C8142EA32F8}" type="presParOf" srcId="{CF31146E-0FD3-4F61-B47E-34C1C1319A96}" destId="{28FD55F9-EC69-4659-9D2B-21D1F4C0DE31}" srcOrd="1" destOrd="0" presId="urn:microsoft.com/office/officeart/2005/8/layout/hierarchy3"/>
    <dgm:cxn modelId="{7ECDB41B-AC14-4904-A81B-E09F074E873A}" type="presParOf" srcId="{F03883E6-38F4-4429-AE9C-2C39814FA3A9}" destId="{8560DB0C-E4B8-4810-87A9-867C0FD92A6C}" srcOrd="1" destOrd="0" presId="urn:microsoft.com/office/officeart/2005/8/layout/hierarchy3"/>
    <dgm:cxn modelId="{E9FFA005-6935-4E08-B866-245324ABC068}" type="presParOf" srcId="{8560DB0C-E4B8-4810-87A9-867C0FD92A6C}" destId="{14E384E2-CB2F-472B-813A-0E338EB87DA2}" srcOrd="0" destOrd="0" presId="urn:microsoft.com/office/officeart/2005/8/layout/hierarchy3"/>
    <dgm:cxn modelId="{56E857CF-892A-4D21-8831-A83A4676A808}" type="presParOf" srcId="{14E384E2-CB2F-472B-813A-0E338EB87DA2}" destId="{A775FFE5-7C01-434B-8526-BC79FD19EDA6}" srcOrd="0" destOrd="0" presId="urn:microsoft.com/office/officeart/2005/8/layout/hierarchy3"/>
    <dgm:cxn modelId="{3BA8773B-A67B-4768-B5AA-86931B026A8D}" type="presParOf" srcId="{14E384E2-CB2F-472B-813A-0E338EB87DA2}" destId="{9F5618C1-BDFB-4F39-A120-BAB88FF6CD32}" srcOrd="1" destOrd="0" presId="urn:microsoft.com/office/officeart/2005/8/layout/hierarchy3"/>
    <dgm:cxn modelId="{7D81A43B-4B48-431D-9F85-94801278F0CE}" type="presParOf" srcId="{8560DB0C-E4B8-4810-87A9-867C0FD92A6C}" destId="{5D83D4E2-BC92-41BC-8882-F3AA288A9518}" srcOrd="1" destOrd="0" presId="urn:microsoft.com/office/officeart/2005/8/layout/hierarchy3"/>
    <dgm:cxn modelId="{61EBA2FD-D05B-4CEA-BF3E-D45DADD55A4E}" type="presParOf" srcId="{5D83D4E2-BC92-41BC-8882-F3AA288A9518}" destId="{814D9EEE-CCB9-44CF-8199-92D472673845}" srcOrd="0" destOrd="0" presId="urn:microsoft.com/office/officeart/2005/8/layout/hierarchy3"/>
    <dgm:cxn modelId="{A03BF4B7-4A87-4743-AEF2-67A3EA7140ED}" type="presParOf" srcId="{5D83D4E2-BC92-41BC-8882-F3AA288A9518}" destId="{169E92A4-CCE4-4A82-8A25-D1A8C66D7ACF}" srcOrd="1" destOrd="0" presId="urn:microsoft.com/office/officeart/2005/8/layout/hierarchy3"/>
    <dgm:cxn modelId="{148048B7-068A-4BF6-874E-B5632B48E862}" type="presParOf" srcId="{5D83D4E2-BC92-41BC-8882-F3AA288A9518}" destId="{C56AFBC7-E038-469D-8BB5-9ECF52F6922B}" srcOrd="2" destOrd="0" presId="urn:microsoft.com/office/officeart/2005/8/layout/hierarchy3"/>
    <dgm:cxn modelId="{EC5DA163-1C74-49CD-A304-DDCA8BE40611}" type="presParOf" srcId="{5D83D4E2-BC92-41BC-8882-F3AA288A9518}" destId="{D736D656-2EC9-4E5D-92B2-D3673ACB4297}" srcOrd="3" destOrd="0" presId="urn:microsoft.com/office/officeart/2005/8/layout/hierarchy3"/>
    <dgm:cxn modelId="{92BB3B0F-9491-4AA0-B8AD-E2E3B3FB24A5}" type="presParOf" srcId="{F03883E6-38F4-4429-AE9C-2C39814FA3A9}" destId="{4F3E7C96-D73F-4E7C-A0FF-380E78A786C7}" srcOrd="2" destOrd="0" presId="urn:microsoft.com/office/officeart/2005/8/layout/hierarchy3"/>
    <dgm:cxn modelId="{C7864754-17FF-4E08-A17E-ECB28C18CEA1}" type="presParOf" srcId="{4F3E7C96-D73F-4E7C-A0FF-380E78A786C7}" destId="{0CA7D01F-4CC3-4984-9E41-C7EAFD1311B2}" srcOrd="0" destOrd="0" presId="urn:microsoft.com/office/officeart/2005/8/layout/hierarchy3"/>
    <dgm:cxn modelId="{6D8F3627-8DB2-4B89-9C25-D3096EBFCCD5}" type="presParOf" srcId="{0CA7D01F-4CC3-4984-9E41-C7EAFD1311B2}" destId="{96A5F4E4-744E-4468-90B9-03B0DABD4A8F}" srcOrd="0" destOrd="0" presId="urn:microsoft.com/office/officeart/2005/8/layout/hierarchy3"/>
    <dgm:cxn modelId="{ADCEECA8-DE5B-401A-81CA-44960DE06CE9}" type="presParOf" srcId="{0CA7D01F-4CC3-4984-9E41-C7EAFD1311B2}" destId="{6E94C8A9-6C16-4CF9-9B9A-83ACE5BEAA25}" srcOrd="1" destOrd="0" presId="urn:microsoft.com/office/officeart/2005/8/layout/hierarchy3"/>
    <dgm:cxn modelId="{616C4223-5402-487F-B419-84203C70D343}" type="presParOf" srcId="{4F3E7C96-D73F-4E7C-A0FF-380E78A786C7}" destId="{30649A0B-255C-4205-B552-9C25DF485103}" srcOrd="1" destOrd="0" presId="urn:microsoft.com/office/officeart/2005/8/layout/hierarchy3"/>
    <dgm:cxn modelId="{A2D11DB9-1CB2-4526-ABE7-EC562B55E935}" type="presParOf" srcId="{30649A0B-255C-4205-B552-9C25DF485103}" destId="{B05CEA48-AEA7-4498-A3DA-1B39486A6C4E}" srcOrd="0" destOrd="0" presId="urn:microsoft.com/office/officeart/2005/8/layout/hierarchy3"/>
    <dgm:cxn modelId="{10F37B15-22D9-4E49-83D6-EEB44732DCB6}" type="presParOf" srcId="{30649A0B-255C-4205-B552-9C25DF485103}" destId="{35B2EFBA-ACF3-48B2-8CDF-FCBE3D087406}" srcOrd="1" destOrd="0" presId="urn:microsoft.com/office/officeart/2005/8/layout/hierarchy3"/>
    <dgm:cxn modelId="{068A77C0-1DBA-459D-BB2C-FE19C1F07DE4}" type="presParOf" srcId="{30649A0B-255C-4205-B552-9C25DF485103}" destId="{B70B589D-9D4A-49DB-BB96-89692D87D61D}" srcOrd="2" destOrd="0" presId="urn:microsoft.com/office/officeart/2005/8/layout/hierarchy3"/>
    <dgm:cxn modelId="{A2681C2B-CD05-4668-BF73-52480093F66D}" type="presParOf" srcId="{30649A0B-255C-4205-B552-9C25DF485103}" destId="{54C474EF-470C-4A26-A767-FEC2C732C2BD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19F0454-A9B3-4B0B-B3CE-38C2CD894C8F}" type="doc">
      <dgm:prSet loTypeId="urn:microsoft.com/office/officeart/2016/7/layout/BasicLinearProcessNumbered" loCatId="process" qsTypeId="urn:microsoft.com/office/officeart/2005/8/quickstyle/simple3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48FC2295-798F-467C-99A5-835580BAB5FB}">
      <dgm:prSet/>
      <dgm:spPr/>
      <dgm:t>
        <a:bodyPr/>
        <a:lstStyle/>
        <a:p>
          <a:r>
            <a:rPr lang="cs-CZ" baseline="0"/>
            <a:t>Předpokladem je </a:t>
          </a:r>
          <a:r>
            <a:rPr lang="cs-CZ" b="1" baseline="0"/>
            <a:t>omluvitelný důvod </a:t>
          </a:r>
          <a:endParaRPr lang="en-US"/>
        </a:p>
      </dgm:t>
    </dgm:pt>
    <dgm:pt modelId="{AA9733DF-CDB7-4F77-903B-E1D90B4CA976}" type="parTrans" cxnId="{825E17E5-62CB-4C3E-95E7-24D294E878DA}">
      <dgm:prSet/>
      <dgm:spPr/>
      <dgm:t>
        <a:bodyPr/>
        <a:lstStyle/>
        <a:p>
          <a:endParaRPr lang="en-US"/>
        </a:p>
      </dgm:t>
    </dgm:pt>
    <dgm:pt modelId="{19C827FB-E550-4F8D-B240-C548363375AC}" type="sibTrans" cxnId="{825E17E5-62CB-4C3E-95E7-24D294E878DA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B0E18D82-71AC-4FC9-94F9-FDE1C4399C73}">
      <dgm:prSet/>
      <dgm:spPr/>
      <dgm:t>
        <a:bodyPr/>
        <a:lstStyle/>
        <a:p>
          <a:r>
            <a:rPr lang="cs-CZ" i="1" baseline="0"/>
            <a:t>např. pobyt v nemocnici</a:t>
          </a:r>
          <a:endParaRPr lang="en-US"/>
        </a:p>
      </dgm:t>
    </dgm:pt>
    <dgm:pt modelId="{88120172-69B5-4CF8-A346-F942085BC542}" type="parTrans" cxnId="{B7D73BB1-9B49-48E2-BA74-878E896FC943}">
      <dgm:prSet/>
      <dgm:spPr/>
      <dgm:t>
        <a:bodyPr/>
        <a:lstStyle/>
        <a:p>
          <a:endParaRPr lang="en-US"/>
        </a:p>
      </dgm:t>
    </dgm:pt>
    <dgm:pt modelId="{A1103B36-C8B3-4A5C-8BC3-4A6C432C612A}" type="sibTrans" cxnId="{B7D73BB1-9B49-48E2-BA74-878E896FC943}">
      <dgm:prSet/>
      <dgm:spPr/>
      <dgm:t>
        <a:bodyPr/>
        <a:lstStyle/>
        <a:p>
          <a:endParaRPr lang="en-US"/>
        </a:p>
      </dgm:t>
    </dgm:pt>
    <dgm:pt modelId="{565E5E9B-F6EA-4CE4-9058-B3CC525ED339}">
      <dgm:prSet/>
      <dgm:spPr/>
      <dgm:t>
        <a:bodyPr/>
        <a:lstStyle/>
        <a:p>
          <a:r>
            <a:rPr lang="cs-CZ" baseline="0"/>
            <a:t>Do </a:t>
          </a:r>
          <a:r>
            <a:rPr lang="cs-CZ" b="1" baseline="0"/>
            <a:t>15 dnů </a:t>
          </a:r>
          <a:r>
            <a:rPr lang="cs-CZ" baseline="0"/>
            <a:t>po odpadnutí překážky je nutno podat </a:t>
          </a:r>
          <a:endParaRPr lang="en-US"/>
        </a:p>
      </dgm:t>
    </dgm:pt>
    <dgm:pt modelId="{59652BBB-9C6F-4660-8E38-155CC55A4D14}" type="parTrans" cxnId="{615D1B8C-6B27-425C-B1BC-89845F889763}">
      <dgm:prSet/>
      <dgm:spPr/>
      <dgm:t>
        <a:bodyPr/>
        <a:lstStyle/>
        <a:p>
          <a:endParaRPr lang="en-US"/>
        </a:p>
      </dgm:t>
    </dgm:pt>
    <dgm:pt modelId="{AD0E753C-898A-463C-9D77-48964449CB9F}" type="sibTrans" cxnId="{615D1B8C-6B27-425C-B1BC-89845F889763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EBB8B27A-CCCC-441A-9A58-56836184ECC5}">
      <dgm:prSet/>
      <dgm:spPr/>
      <dgm:t>
        <a:bodyPr/>
        <a:lstStyle/>
        <a:p>
          <a:r>
            <a:rPr lang="cs-CZ" i="1" baseline="0"/>
            <a:t>návrh na prominutí zmeškání lhůty</a:t>
          </a:r>
          <a:endParaRPr lang="en-US"/>
        </a:p>
      </dgm:t>
    </dgm:pt>
    <dgm:pt modelId="{A03D2CA4-C6B9-4EA0-B26A-36AF9E09EE2D}" type="parTrans" cxnId="{8EF699EC-D006-4877-9355-EDAEE88A9507}">
      <dgm:prSet/>
      <dgm:spPr/>
      <dgm:t>
        <a:bodyPr/>
        <a:lstStyle/>
        <a:p>
          <a:endParaRPr lang="en-US"/>
        </a:p>
      </dgm:t>
    </dgm:pt>
    <dgm:pt modelId="{B9CA8005-629E-435E-83DD-426A9F39975F}" type="sibTrans" cxnId="{8EF699EC-D006-4877-9355-EDAEE88A9507}">
      <dgm:prSet/>
      <dgm:spPr/>
      <dgm:t>
        <a:bodyPr/>
        <a:lstStyle/>
        <a:p>
          <a:endParaRPr lang="en-US"/>
        </a:p>
      </dgm:t>
    </dgm:pt>
    <dgm:pt modelId="{FC3908F2-8C98-4440-BAF6-5E6BBFDB0141}">
      <dgm:prSet/>
      <dgm:spPr/>
      <dgm:t>
        <a:bodyPr/>
        <a:lstStyle/>
        <a:p>
          <a:r>
            <a:rPr lang="cs-CZ" i="1" baseline="0"/>
            <a:t>zároveň s ním i odvolání</a:t>
          </a:r>
          <a:endParaRPr lang="en-US"/>
        </a:p>
      </dgm:t>
    </dgm:pt>
    <dgm:pt modelId="{2972B2B1-E457-4279-920C-56A49A90421F}" type="parTrans" cxnId="{54510489-3DDB-47CB-854D-A932850BD809}">
      <dgm:prSet/>
      <dgm:spPr/>
      <dgm:t>
        <a:bodyPr/>
        <a:lstStyle/>
        <a:p>
          <a:endParaRPr lang="en-US"/>
        </a:p>
      </dgm:t>
    </dgm:pt>
    <dgm:pt modelId="{3D9632DB-9B64-41EF-8837-5DDD194B616A}" type="sibTrans" cxnId="{54510489-3DDB-47CB-854D-A932850BD809}">
      <dgm:prSet/>
      <dgm:spPr/>
      <dgm:t>
        <a:bodyPr/>
        <a:lstStyle/>
        <a:p>
          <a:endParaRPr lang="en-US"/>
        </a:p>
      </dgm:t>
    </dgm:pt>
    <dgm:pt modelId="{82F08882-0921-4E80-82A9-A93317744931}">
      <dgm:prSet/>
      <dgm:spPr/>
      <dgm:t>
        <a:bodyPr/>
        <a:lstStyle/>
        <a:p>
          <a:r>
            <a:rPr lang="cs-CZ" baseline="0"/>
            <a:t>O návrhu rozhoduje soud </a:t>
          </a:r>
          <a:r>
            <a:rPr lang="cs-CZ" b="1" baseline="0"/>
            <a:t>I. stupně</a:t>
          </a:r>
          <a:endParaRPr lang="en-US"/>
        </a:p>
      </dgm:t>
    </dgm:pt>
    <dgm:pt modelId="{285C2F91-2E0B-4BA8-9CE5-246480F6C8F2}" type="parTrans" cxnId="{FCFA6D3B-8425-4C90-857E-D921900403DC}">
      <dgm:prSet/>
      <dgm:spPr/>
      <dgm:t>
        <a:bodyPr/>
        <a:lstStyle/>
        <a:p>
          <a:endParaRPr lang="en-US"/>
        </a:p>
      </dgm:t>
    </dgm:pt>
    <dgm:pt modelId="{472A4BCA-B628-4BEB-B108-FC96C1D84610}" type="sibTrans" cxnId="{FCFA6D3B-8425-4C90-857E-D921900403DC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ECC601ED-E716-4E33-ACF3-9BB23AF8DE76}">
      <dgm:prSet/>
      <dgm:spPr/>
      <dgm:t>
        <a:bodyPr/>
        <a:lstStyle/>
        <a:p>
          <a:r>
            <a:rPr lang="cs-CZ" i="1" baseline="0"/>
            <a:t>odvolání je přípustné</a:t>
          </a:r>
          <a:endParaRPr lang="en-US"/>
        </a:p>
      </dgm:t>
    </dgm:pt>
    <dgm:pt modelId="{7B02A04A-EF12-4DCE-B94B-385967E6E9B3}" type="parTrans" cxnId="{59649660-B99E-4E0B-829A-BBAE205B1F89}">
      <dgm:prSet/>
      <dgm:spPr/>
      <dgm:t>
        <a:bodyPr/>
        <a:lstStyle/>
        <a:p>
          <a:endParaRPr lang="en-US"/>
        </a:p>
      </dgm:t>
    </dgm:pt>
    <dgm:pt modelId="{80F580E2-E729-42B5-AA95-7664C6051536}" type="sibTrans" cxnId="{59649660-B99E-4E0B-829A-BBAE205B1F89}">
      <dgm:prSet/>
      <dgm:spPr/>
      <dgm:t>
        <a:bodyPr/>
        <a:lstStyle/>
        <a:p>
          <a:endParaRPr lang="en-US"/>
        </a:p>
      </dgm:t>
    </dgm:pt>
    <dgm:pt modelId="{80672815-C415-4607-8597-ED681F19BAE4}" type="pres">
      <dgm:prSet presAssocID="{619F0454-A9B3-4B0B-B3CE-38C2CD894C8F}" presName="Name0" presStyleCnt="0">
        <dgm:presLayoutVars>
          <dgm:animLvl val="lvl"/>
          <dgm:resizeHandles val="exact"/>
        </dgm:presLayoutVars>
      </dgm:prSet>
      <dgm:spPr/>
    </dgm:pt>
    <dgm:pt modelId="{1015E1E5-0E74-4870-8105-97E23DA95974}" type="pres">
      <dgm:prSet presAssocID="{48FC2295-798F-467C-99A5-835580BAB5FB}" presName="compositeNode" presStyleCnt="0">
        <dgm:presLayoutVars>
          <dgm:bulletEnabled val="1"/>
        </dgm:presLayoutVars>
      </dgm:prSet>
      <dgm:spPr/>
    </dgm:pt>
    <dgm:pt modelId="{70852707-9EB8-43AB-8BF6-E51242506365}" type="pres">
      <dgm:prSet presAssocID="{48FC2295-798F-467C-99A5-835580BAB5FB}" presName="bgRect" presStyleLbl="bgAccFollowNode1" presStyleIdx="0" presStyleCnt="3"/>
      <dgm:spPr/>
    </dgm:pt>
    <dgm:pt modelId="{50571FD0-D361-4C8E-95DC-08C90787FEAF}" type="pres">
      <dgm:prSet presAssocID="{19C827FB-E550-4F8D-B240-C548363375AC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FC0DC746-0F30-4494-AD46-2950619C5A15}" type="pres">
      <dgm:prSet presAssocID="{48FC2295-798F-467C-99A5-835580BAB5FB}" presName="bottomLine" presStyleLbl="alignNode1" presStyleIdx="1" presStyleCnt="6">
        <dgm:presLayoutVars/>
      </dgm:prSet>
      <dgm:spPr/>
    </dgm:pt>
    <dgm:pt modelId="{001C8819-E064-4070-9CC0-A25C0B1C34AB}" type="pres">
      <dgm:prSet presAssocID="{48FC2295-798F-467C-99A5-835580BAB5FB}" presName="nodeText" presStyleLbl="bgAccFollowNode1" presStyleIdx="0" presStyleCnt="3">
        <dgm:presLayoutVars>
          <dgm:bulletEnabled val="1"/>
        </dgm:presLayoutVars>
      </dgm:prSet>
      <dgm:spPr/>
    </dgm:pt>
    <dgm:pt modelId="{84F903F3-20D5-444B-9D7A-BFAB7E1B9809}" type="pres">
      <dgm:prSet presAssocID="{19C827FB-E550-4F8D-B240-C548363375AC}" presName="sibTrans" presStyleCnt="0"/>
      <dgm:spPr/>
    </dgm:pt>
    <dgm:pt modelId="{18D70774-E847-4861-92B4-DF62DFD72E85}" type="pres">
      <dgm:prSet presAssocID="{565E5E9B-F6EA-4CE4-9058-B3CC525ED339}" presName="compositeNode" presStyleCnt="0">
        <dgm:presLayoutVars>
          <dgm:bulletEnabled val="1"/>
        </dgm:presLayoutVars>
      </dgm:prSet>
      <dgm:spPr/>
    </dgm:pt>
    <dgm:pt modelId="{2290F06A-5377-497F-9578-09CB96487081}" type="pres">
      <dgm:prSet presAssocID="{565E5E9B-F6EA-4CE4-9058-B3CC525ED339}" presName="bgRect" presStyleLbl="bgAccFollowNode1" presStyleIdx="1" presStyleCnt="3"/>
      <dgm:spPr/>
    </dgm:pt>
    <dgm:pt modelId="{2200BC0A-E9CD-44BC-8034-CC8741886ED2}" type="pres">
      <dgm:prSet presAssocID="{AD0E753C-898A-463C-9D77-48964449CB9F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E5C23AEF-BE08-454B-B4AF-4876D78402B7}" type="pres">
      <dgm:prSet presAssocID="{565E5E9B-F6EA-4CE4-9058-B3CC525ED339}" presName="bottomLine" presStyleLbl="alignNode1" presStyleIdx="3" presStyleCnt="6">
        <dgm:presLayoutVars/>
      </dgm:prSet>
      <dgm:spPr/>
    </dgm:pt>
    <dgm:pt modelId="{461D9A3D-A44A-464A-8E7F-E6778918471C}" type="pres">
      <dgm:prSet presAssocID="{565E5E9B-F6EA-4CE4-9058-B3CC525ED339}" presName="nodeText" presStyleLbl="bgAccFollowNode1" presStyleIdx="1" presStyleCnt="3">
        <dgm:presLayoutVars>
          <dgm:bulletEnabled val="1"/>
        </dgm:presLayoutVars>
      </dgm:prSet>
      <dgm:spPr/>
    </dgm:pt>
    <dgm:pt modelId="{294278C8-6BD8-4C38-90B6-696C0ECE81CC}" type="pres">
      <dgm:prSet presAssocID="{AD0E753C-898A-463C-9D77-48964449CB9F}" presName="sibTrans" presStyleCnt="0"/>
      <dgm:spPr/>
    </dgm:pt>
    <dgm:pt modelId="{A15F60CE-1F93-41C5-987F-FE0652847A2C}" type="pres">
      <dgm:prSet presAssocID="{82F08882-0921-4E80-82A9-A93317744931}" presName="compositeNode" presStyleCnt="0">
        <dgm:presLayoutVars>
          <dgm:bulletEnabled val="1"/>
        </dgm:presLayoutVars>
      </dgm:prSet>
      <dgm:spPr/>
    </dgm:pt>
    <dgm:pt modelId="{323F0A59-7236-448E-BA48-CB38EEE66CDB}" type="pres">
      <dgm:prSet presAssocID="{82F08882-0921-4E80-82A9-A93317744931}" presName="bgRect" presStyleLbl="bgAccFollowNode1" presStyleIdx="2" presStyleCnt="3"/>
      <dgm:spPr/>
    </dgm:pt>
    <dgm:pt modelId="{1ADCEF67-FF52-4B5C-B96A-F493A895CA39}" type="pres">
      <dgm:prSet presAssocID="{472A4BCA-B628-4BEB-B108-FC96C1D84610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0B6FB004-6A81-4455-829B-93E5149E445B}" type="pres">
      <dgm:prSet presAssocID="{82F08882-0921-4E80-82A9-A93317744931}" presName="bottomLine" presStyleLbl="alignNode1" presStyleIdx="5" presStyleCnt="6">
        <dgm:presLayoutVars/>
      </dgm:prSet>
      <dgm:spPr/>
    </dgm:pt>
    <dgm:pt modelId="{C1466FAC-494E-46C4-9FFE-EC951F5900F0}" type="pres">
      <dgm:prSet presAssocID="{82F08882-0921-4E80-82A9-A93317744931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6569A403-54AB-43FE-9B21-5FB8C3DB57CE}" type="presOf" srcId="{B0E18D82-71AC-4FC9-94F9-FDE1C4399C73}" destId="{001C8819-E064-4070-9CC0-A25C0B1C34AB}" srcOrd="0" destOrd="1" presId="urn:microsoft.com/office/officeart/2016/7/layout/BasicLinearProcessNumbered"/>
    <dgm:cxn modelId="{E5826010-3A3B-444B-AAEF-800EE861A3B1}" type="presOf" srcId="{472A4BCA-B628-4BEB-B108-FC96C1D84610}" destId="{1ADCEF67-FF52-4B5C-B96A-F493A895CA39}" srcOrd="0" destOrd="0" presId="urn:microsoft.com/office/officeart/2016/7/layout/BasicLinearProcessNumbered"/>
    <dgm:cxn modelId="{BEC4C312-A580-4342-A184-F16468A8D288}" type="presOf" srcId="{AD0E753C-898A-463C-9D77-48964449CB9F}" destId="{2200BC0A-E9CD-44BC-8034-CC8741886ED2}" srcOrd="0" destOrd="0" presId="urn:microsoft.com/office/officeart/2016/7/layout/BasicLinearProcessNumbered"/>
    <dgm:cxn modelId="{DDD50533-FA10-41C9-B2C6-1462988D8043}" type="presOf" srcId="{565E5E9B-F6EA-4CE4-9058-B3CC525ED339}" destId="{461D9A3D-A44A-464A-8E7F-E6778918471C}" srcOrd="1" destOrd="0" presId="urn:microsoft.com/office/officeart/2016/7/layout/BasicLinearProcessNumbered"/>
    <dgm:cxn modelId="{FCFA6D3B-8425-4C90-857E-D921900403DC}" srcId="{619F0454-A9B3-4B0B-B3CE-38C2CD894C8F}" destId="{82F08882-0921-4E80-82A9-A93317744931}" srcOrd="2" destOrd="0" parTransId="{285C2F91-2E0B-4BA8-9CE5-246480F6C8F2}" sibTransId="{472A4BCA-B628-4BEB-B108-FC96C1D84610}"/>
    <dgm:cxn modelId="{5FE1B33C-9E5B-41D6-8DC3-02565A508EE9}" type="presOf" srcId="{48FC2295-798F-467C-99A5-835580BAB5FB}" destId="{001C8819-E064-4070-9CC0-A25C0B1C34AB}" srcOrd="1" destOrd="0" presId="urn:microsoft.com/office/officeart/2016/7/layout/BasicLinearProcessNumbered"/>
    <dgm:cxn modelId="{59649660-B99E-4E0B-829A-BBAE205B1F89}" srcId="{82F08882-0921-4E80-82A9-A93317744931}" destId="{ECC601ED-E716-4E33-ACF3-9BB23AF8DE76}" srcOrd="0" destOrd="0" parTransId="{7B02A04A-EF12-4DCE-B94B-385967E6E9B3}" sibTransId="{80F580E2-E729-42B5-AA95-7664C6051536}"/>
    <dgm:cxn modelId="{9CF4CF6A-913C-4399-9546-AA32EFA8A0CB}" type="presOf" srcId="{FC3908F2-8C98-4440-BAF6-5E6BBFDB0141}" destId="{461D9A3D-A44A-464A-8E7F-E6778918471C}" srcOrd="0" destOrd="2" presId="urn:microsoft.com/office/officeart/2016/7/layout/BasicLinearProcessNumbered"/>
    <dgm:cxn modelId="{F259AB57-86CB-43AB-8D38-CF2ECA4A5CB5}" type="presOf" srcId="{82F08882-0921-4E80-82A9-A93317744931}" destId="{323F0A59-7236-448E-BA48-CB38EEE66CDB}" srcOrd="0" destOrd="0" presId="urn:microsoft.com/office/officeart/2016/7/layout/BasicLinearProcessNumbered"/>
    <dgm:cxn modelId="{54C71979-AC7D-4DE5-9477-22832A0D0723}" type="presOf" srcId="{48FC2295-798F-467C-99A5-835580BAB5FB}" destId="{70852707-9EB8-43AB-8BF6-E51242506365}" srcOrd="0" destOrd="0" presId="urn:microsoft.com/office/officeart/2016/7/layout/BasicLinearProcessNumbered"/>
    <dgm:cxn modelId="{1793BD84-7E06-4F05-9321-E524573777CC}" type="presOf" srcId="{ECC601ED-E716-4E33-ACF3-9BB23AF8DE76}" destId="{C1466FAC-494E-46C4-9FFE-EC951F5900F0}" srcOrd="0" destOrd="1" presId="urn:microsoft.com/office/officeart/2016/7/layout/BasicLinearProcessNumbered"/>
    <dgm:cxn modelId="{2EDF9B86-3D0C-463F-977F-58A99263C82A}" type="presOf" srcId="{EBB8B27A-CCCC-441A-9A58-56836184ECC5}" destId="{461D9A3D-A44A-464A-8E7F-E6778918471C}" srcOrd="0" destOrd="1" presId="urn:microsoft.com/office/officeart/2016/7/layout/BasicLinearProcessNumbered"/>
    <dgm:cxn modelId="{54510489-3DDB-47CB-854D-A932850BD809}" srcId="{565E5E9B-F6EA-4CE4-9058-B3CC525ED339}" destId="{FC3908F2-8C98-4440-BAF6-5E6BBFDB0141}" srcOrd="1" destOrd="0" parTransId="{2972B2B1-E457-4279-920C-56A49A90421F}" sibTransId="{3D9632DB-9B64-41EF-8837-5DDD194B616A}"/>
    <dgm:cxn modelId="{615D1B8C-6B27-425C-B1BC-89845F889763}" srcId="{619F0454-A9B3-4B0B-B3CE-38C2CD894C8F}" destId="{565E5E9B-F6EA-4CE4-9058-B3CC525ED339}" srcOrd="1" destOrd="0" parTransId="{59652BBB-9C6F-4660-8E38-155CC55A4D14}" sibTransId="{AD0E753C-898A-463C-9D77-48964449CB9F}"/>
    <dgm:cxn modelId="{B7D73BB1-9B49-48E2-BA74-878E896FC943}" srcId="{48FC2295-798F-467C-99A5-835580BAB5FB}" destId="{B0E18D82-71AC-4FC9-94F9-FDE1C4399C73}" srcOrd="0" destOrd="0" parTransId="{88120172-69B5-4CF8-A346-F942085BC542}" sibTransId="{A1103B36-C8B3-4A5C-8BC3-4A6C432C612A}"/>
    <dgm:cxn modelId="{FD8AFFB3-A6F3-493F-BD19-A4A5855DDC5A}" type="presOf" srcId="{619F0454-A9B3-4B0B-B3CE-38C2CD894C8F}" destId="{80672815-C415-4607-8597-ED681F19BAE4}" srcOrd="0" destOrd="0" presId="urn:microsoft.com/office/officeart/2016/7/layout/BasicLinearProcessNumbered"/>
    <dgm:cxn modelId="{DA236ECF-140B-459F-A540-04A6AAF6531B}" type="presOf" srcId="{19C827FB-E550-4F8D-B240-C548363375AC}" destId="{50571FD0-D361-4C8E-95DC-08C90787FEAF}" srcOrd="0" destOrd="0" presId="urn:microsoft.com/office/officeart/2016/7/layout/BasicLinearProcessNumbered"/>
    <dgm:cxn modelId="{077229D9-A2C1-4637-857A-AB7A17B64595}" type="presOf" srcId="{82F08882-0921-4E80-82A9-A93317744931}" destId="{C1466FAC-494E-46C4-9FFE-EC951F5900F0}" srcOrd="1" destOrd="0" presId="urn:microsoft.com/office/officeart/2016/7/layout/BasicLinearProcessNumbered"/>
    <dgm:cxn modelId="{825E17E5-62CB-4C3E-95E7-24D294E878DA}" srcId="{619F0454-A9B3-4B0B-B3CE-38C2CD894C8F}" destId="{48FC2295-798F-467C-99A5-835580BAB5FB}" srcOrd="0" destOrd="0" parTransId="{AA9733DF-CDB7-4F77-903B-E1D90B4CA976}" sibTransId="{19C827FB-E550-4F8D-B240-C548363375AC}"/>
    <dgm:cxn modelId="{8DABF4EA-6C79-4CAF-A543-053E152B3F06}" type="presOf" srcId="{565E5E9B-F6EA-4CE4-9058-B3CC525ED339}" destId="{2290F06A-5377-497F-9578-09CB96487081}" srcOrd="0" destOrd="0" presId="urn:microsoft.com/office/officeart/2016/7/layout/BasicLinearProcessNumbered"/>
    <dgm:cxn modelId="{8EF699EC-D006-4877-9355-EDAEE88A9507}" srcId="{565E5E9B-F6EA-4CE4-9058-B3CC525ED339}" destId="{EBB8B27A-CCCC-441A-9A58-56836184ECC5}" srcOrd="0" destOrd="0" parTransId="{A03D2CA4-C6B9-4EA0-B26A-36AF9E09EE2D}" sibTransId="{B9CA8005-629E-435E-83DD-426A9F39975F}"/>
    <dgm:cxn modelId="{43E6353D-DA43-4781-B345-C2467C26177D}" type="presParOf" srcId="{80672815-C415-4607-8597-ED681F19BAE4}" destId="{1015E1E5-0E74-4870-8105-97E23DA95974}" srcOrd="0" destOrd="0" presId="urn:microsoft.com/office/officeart/2016/7/layout/BasicLinearProcessNumbered"/>
    <dgm:cxn modelId="{26BB2022-62EC-4F75-9DAC-FD4F95986D74}" type="presParOf" srcId="{1015E1E5-0E74-4870-8105-97E23DA95974}" destId="{70852707-9EB8-43AB-8BF6-E51242506365}" srcOrd="0" destOrd="0" presId="urn:microsoft.com/office/officeart/2016/7/layout/BasicLinearProcessNumbered"/>
    <dgm:cxn modelId="{4ED61269-280C-4F48-8219-36E08F491343}" type="presParOf" srcId="{1015E1E5-0E74-4870-8105-97E23DA95974}" destId="{50571FD0-D361-4C8E-95DC-08C90787FEAF}" srcOrd="1" destOrd="0" presId="urn:microsoft.com/office/officeart/2016/7/layout/BasicLinearProcessNumbered"/>
    <dgm:cxn modelId="{66E72FB5-98F9-49F8-9757-F9E0D75BE134}" type="presParOf" srcId="{1015E1E5-0E74-4870-8105-97E23DA95974}" destId="{FC0DC746-0F30-4494-AD46-2950619C5A15}" srcOrd="2" destOrd="0" presId="urn:microsoft.com/office/officeart/2016/7/layout/BasicLinearProcessNumbered"/>
    <dgm:cxn modelId="{AB161986-654E-4AD3-9E6D-1254582E0B56}" type="presParOf" srcId="{1015E1E5-0E74-4870-8105-97E23DA95974}" destId="{001C8819-E064-4070-9CC0-A25C0B1C34AB}" srcOrd="3" destOrd="0" presId="urn:microsoft.com/office/officeart/2016/7/layout/BasicLinearProcessNumbered"/>
    <dgm:cxn modelId="{9F39079D-5ABC-454E-BC70-F93CDD8632EE}" type="presParOf" srcId="{80672815-C415-4607-8597-ED681F19BAE4}" destId="{84F903F3-20D5-444B-9D7A-BFAB7E1B9809}" srcOrd="1" destOrd="0" presId="urn:microsoft.com/office/officeart/2016/7/layout/BasicLinearProcessNumbered"/>
    <dgm:cxn modelId="{5E5263B4-DE1E-4D71-BE28-EC919791E730}" type="presParOf" srcId="{80672815-C415-4607-8597-ED681F19BAE4}" destId="{18D70774-E847-4861-92B4-DF62DFD72E85}" srcOrd="2" destOrd="0" presId="urn:microsoft.com/office/officeart/2016/7/layout/BasicLinearProcessNumbered"/>
    <dgm:cxn modelId="{C3259165-BA62-4828-999D-ED09CE37F91D}" type="presParOf" srcId="{18D70774-E847-4861-92B4-DF62DFD72E85}" destId="{2290F06A-5377-497F-9578-09CB96487081}" srcOrd="0" destOrd="0" presId="urn:microsoft.com/office/officeart/2016/7/layout/BasicLinearProcessNumbered"/>
    <dgm:cxn modelId="{7A440746-B4CD-4AF4-A4EA-2AA4BD1BABB2}" type="presParOf" srcId="{18D70774-E847-4861-92B4-DF62DFD72E85}" destId="{2200BC0A-E9CD-44BC-8034-CC8741886ED2}" srcOrd="1" destOrd="0" presId="urn:microsoft.com/office/officeart/2016/7/layout/BasicLinearProcessNumbered"/>
    <dgm:cxn modelId="{48D2C4DD-6D6A-4612-9092-7CFEB0B04E6C}" type="presParOf" srcId="{18D70774-E847-4861-92B4-DF62DFD72E85}" destId="{E5C23AEF-BE08-454B-B4AF-4876D78402B7}" srcOrd="2" destOrd="0" presId="urn:microsoft.com/office/officeart/2016/7/layout/BasicLinearProcessNumbered"/>
    <dgm:cxn modelId="{8EB28778-551B-4726-88C5-4CC12B1D2211}" type="presParOf" srcId="{18D70774-E847-4861-92B4-DF62DFD72E85}" destId="{461D9A3D-A44A-464A-8E7F-E6778918471C}" srcOrd="3" destOrd="0" presId="urn:microsoft.com/office/officeart/2016/7/layout/BasicLinearProcessNumbered"/>
    <dgm:cxn modelId="{1709AC5D-BBB8-473D-8ADE-BF70D259ACD7}" type="presParOf" srcId="{80672815-C415-4607-8597-ED681F19BAE4}" destId="{294278C8-6BD8-4C38-90B6-696C0ECE81CC}" srcOrd="3" destOrd="0" presId="urn:microsoft.com/office/officeart/2016/7/layout/BasicLinearProcessNumbered"/>
    <dgm:cxn modelId="{90514BB3-68D8-4E78-91D6-5CD3AA694C07}" type="presParOf" srcId="{80672815-C415-4607-8597-ED681F19BAE4}" destId="{A15F60CE-1F93-41C5-987F-FE0652847A2C}" srcOrd="4" destOrd="0" presId="urn:microsoft.com/office/officeart/2016/7/layout/BasicLinearProcessNumbered"/>
    <dgm:cxn modelId="{D449BEA9-CEAE-4355-A019-704E9EA0C8B7}" type="presParOf" srcId="{A15F60CE-1F93-41C5-987F-FE0652847A2C}" destId="{323F0A59-7236-448E-BA48-CB38EEE66CDB}" srcOrd="0" destOrd="0" presId="urn:microsoft.com/office/officeart/2016/7/layout/BasicLinearProcessNumbered"/>
    <dgm:cxn modelId="{9C66B961-37B2-49D5-A51D-024ADCB22AB7}" type="presParOf" srcId="{A15F60CE-1F93-41C5-987F-FE0652847A2C}" destId="{1ADCEF67-FF52-4B5C-B96A-F493A895CA39}" srcOrd="1" destOrd="0" presId="urn:microsoft.com/office/officeart/2016/7/layout/BasicLinearProcessNumbered"/>
    <dgm:cxn modelId="{1B8F117B-602D-43EA-8AC7-F539739F0ED4}" type="presParOf" srcId="{A15F60CE-1F93-41C5-987F-FE0652847A2C}" destId="{0B6FB004-6A81-4455-829B-93E5149E445B}" srcOrd="2" destOrd="0" presId="urn:microsoft.com/office/officeart/2016/7/layout/BasicLinearProcessNumbered"/>
    <dgm:cxn modelId="{B0AFA03A-B468-4E7F-8808-00DB7F9B4982}" type="presParOf" srcId="{A15F60CE-1F93-41C5-987F-FE0652847A2C}" destId="{C1466FAC-494E-46C4-9FFE-EC951F5900F0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79438A-EC91-44AD-970F-00CBFBEF7F24}">
      <dsp:nvSpPr>
        <dsp:cNvPr id="0" name=""/>
        <dsp:cNvSpPr/>
      </dsp:nvSpPr>
      <dsp:spPr>
        <a:xfrm>
          <a:off x="2776219" y="945832"/>
          <a:ext cx="6066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06651" y="45720"/>
              </a:lnTo>
            </a:path>
          </a:pathLst>
        </a:custGeom>
        <a:noFill/>
        <a:ln w="6350" cap="flat" cmpd="sng" algn="in">
          <a:solidFill>
            <a:schemeClr val="accent2">
              <a:shade val="90000"/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63613" y="988365"/>
        <a:ext cx="31862" cy="6372"/>
      </dsp:txXfrm>
    </dsp:sp>
    <dsp:sp modelId="{D02825B9-7639-40D6-8275-1EE99119FE6F}">
      <dsp:nvSpPr>
        <dsp:cNvPr id="0" name=""/>
        <dsp:cNvSpPr/>
      </dsp:nvSpPr>
      <dsp:spPr>
        <a:xfrm>
          <a:off x="7360" y="160354"/>
          <a:ext cx="2770658" cy="1662395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2">
                <a:shade val="80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5765" tIns="142509" rIns="135765" bIns="142509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baseline="0"/>
            <a:t>Charakteristika</a:t>
          </a:r>
          <a:endParaRPr lang="en-US" sz="2200" kern="1200"/>
        </a:p>
      </dsp:txBody>
      <dsp:txXfrm>
        <a:off x="7360" y="160354"/>
        <a:ext cx="2770658" cy="1662395"/>
      </dsp:txXfrm>
    </dsp:sp>
    <dsp:sp modelId="{9584682F-CD85-4D80-9CB1-7D80253A59A9}">
      <dsp:nvSpPr>
        <dsp:cNvPr id="0" name=""/>
        <dsp:cNvSpPr/>
      </dsp:nvSpPr>
      <dsp:spPr>
        <a:xfrm>
          <a:off x="6184129" y="945832"/>
          <a:ext cx="6066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06651" y="45720"/>
              </a:lnTo>
            </a:path>
          </a:pathLst>
        </a:custGeom>
        <a:noFill/>
        <a:ln w="6350" cap="flat" cmpd="sng" algn="in">
          <a:solidFill>
            <a:schemeClr val="accent2">
              <a:shade val="90000"/>
              <a:hueOff val="-46623"/>
              <a:satOff val="968"/>
              <a:lumOff val="430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471523" y="988365"/>
        <a:ext cx="31862" cy="6372"/>
      </dsp:txXfrm>
    </dsp:sp>
    <dsp:sp modelId="{15E65D81-F8FD-419D-A588-30D85238173D}">
      <dsp:nvSpPr>
        <dsp:cNvPr id="0" name=""/>
        <dsp:cNvSpPr/>
      </dsp:nvSpPr>
      <dsp:spPr>
        <a:xfrm>
          <a:off x="3415270" y="160354"/>
          <a:ext cx="2770658" cy="1662395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-37297"/>
                <a:satOff val="2336"/>
                <a:lumOff val="4098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2">
                <a:shade val="80000"/>
                <a:hueOff val="-37297"/>
                <a:satOff val="2336"/>
                <a:lumOff val="4098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2">
                <a:shade val="80000"/>
                <a:hueOff val="-37297"/>
                <a:satOff val="2336"/>
                <a:lumOff val="4098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5765" tIns="142509" rIns="135765" bIns="142509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baseline="0" dirty="0"/>
            <a:t>Přípustnost odvolání</a:t>
          </a:r>
          <a:endParaRPr lang="en-US" sz="2200" kern="1200" dirty="0"/>
        </a:p>
      </dsp:txBody>
      <dsp:txXfrm>
        <a:off x="3415270" y="160354"/>
        <a:ext cx="2770658" cy="1662395"/>
      </dsp:txXfrm>
    </dsp:sp>
    <dsp:sp modelId="{D04AEDCC-671C-4478-A615-FA9EA111A96A}">
      <dsp:nvSpPr>
        <dsp:cNvPr id="0" name=""/>
        <dsp:cNvSpPr/>
      </dsp:nvSpPr>
      <dsp:spPr>
        <a:xfrm>
          <a:off x="1392689" y="1820949"/>
          <a:ext cx="6815820" cy="606651"/>
        </a:xfrm>
        <a:custGeom>
          <a:avLst/>
          <a:gdLst/>
          <a:ahLst/>
          <a:cxnLst/>
          <a:rect l="0" t="0" r="0" b="0"/>
          <a:pathLst>
            <a:path>
              <a:moveTo>
                <a:pt x="6815820" y="0"/>
              </a:moveTo>
              <a:lnTo>
                <a:pt x="6815820" y="320425"/>
              </a:lnTo>
              <a:lnTo>
                <a:pt x="0" y="320425"/>
              </a:lnTo>
              <a:lnTo>
                <a:pt x="0" y="606651"/>
              </a:lnTo>
            </a:path>
          </a:pathLst>
        </a:custGeom>
        <a:noFill/>
        <a:ln w="6350" cap="flat" cmpd="sng" algn="in">
          <a:solidFill>
            <a:schemeClr val="accent2">
              <a:shade val="90000"/>
              <a:hueOff val="-93246"/>
              <a:satOff val="1937"/>
              <a:lumOff val="8615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629461" y="2121089"/>
        <a:ext cx="342277" cy="6372"/>
      </dsp:txXfrm>
    </dsp:sp>
    <dsp:sp modelId="{BDB382B7-594F-4E63-902F-613A6675512A}">
      <dsp:nvSpPr>
        <dsp:cNvPr id="0" name=""/>
        <dsp:cNvSpPr/>
      </dsp:nvSpPr>
      <dsp:spPr>
        <a:xfrm>
          <a:off x="6823180" y="160354"/>
          <a:ext cx="2770658" cy="1662395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-74594"/>
                <a:satOff val="4672"/>
                <a:lumOff val="8197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2">
                <a:shade val="80000"/>
                <a:hueOff val="-74594"/>
                <a:satOff val="4672"/>
                <a:lumOff val="8197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2">
                <a:shade val="80000"/>
                <a:hueOff val="-74594"/>
                <a:satOff val="4672"/>
                <a:lumOff val="8197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5765" tIns="142509" rIns="135765" bIns="142509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baseline="0" dirty="0"/>
            <a:t>Náležitosti odvolání</a:t>
          </a:r>
          <a:endParaRPr lang="en-US" sz="2200" kern="1200" dirty="0"/>
        </a:p>
      </dsp:txBody>
      <dsp:txXfrm>
        <a:off x="6823180" y="160354"/>
        <a:ext cx="2770658" cy="1662395"/>
      </dsp:txXfrm>
    </dsp:sp>
    <dsp:sp modelId="{90616148-E6DB-4D93-8AB6-773462E8C63A}">
      <dsp:nvSpPr>
        <dsp:cNvPr id="0" name=""/>
        <dsp:cNvSpPr/>
      </dsp:nvSpPr>
      <dsp:spPr>
        <a:xfrm>
          <a:off x="2776219" y="3245478"/>
          <a:ext cx="6066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06651" y="45720"/>
              </a:lnTo>
            </a:path>
          </a:pathLst>
        </a:custGeom>
        <a:noFill/>
        <a:ln w="6350" cap="flat" cmpd="sng" algn="in">
          <a:solidFill>
            <a:schemeClr val="accent2">
              <a:shade val="90000"/>
              <a:hueOff val="-139869"/>
              <a:satOff val="2905"/>
              <a:lumOff val="12922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63613" y="3288012"/>
        <a:ext cx="31862" cy="6372"/>
      </dsp:txXfrm>
    </dsp:sp>
    <dsp:sp modelId="{73CE2A68-4F93-4449-8F99-34D13FE09DA6}">
      <dsp:nvSpPr>
        <dsp:cNvPr id="0" name=""/>
        <dsp:cNvSpPr/>
      </dsp:nvSpPr>
      <dsp:spPr>
        <a:xfrm>
          <a:off x="7360" y="2460001"/>
          <a:ext cx="2770658" cy="1662395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-111890"/>
                <a:satOff val="7008"/>
                <a:lumOff val="12295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2">
                <a:shade val="80000"/>
                <a:hueOff val="-111890"/>
                <a:satOff val="7008"/>
                <a:lumOff val="12295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2">
                <a:shade val="80000"/>
                <a:hueOff val="-111890"/>
                <a:satOff val="7008"/>
                <a:lumOff val="12295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5765" tIns="142509" rIns="135765" bIns="142509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/>
            <a:t>Zákaz novot</a:t>
          </a:r>
          <a:endParaRPr lang="en-US" sz="2200" kern="1200" dirty="0"/>
        </a:p>
      </dsp:txBody>
      <dsp:txXfrm>
        <a:off x="7360" y="2460001"/>
        <a:ext cx="2770658" cy="1662395"/>
      </dsp:txXfrm>
    </dsp:sp>
    <dsp:sp modelId="{9A328249-77E3-4E93-9249-0AD601778714}">
      <dsp:nvSpPr>
        <dsp:cNvPr id="0" name=""/>
        <dsp:cNvSpPr/>
      </dsp:nvSpPr>
      <dsp:spPr>
        <a:xfrm>
          <a:off x="6184129" y="3245478"/>
          <a:ext cx="6066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06651" y="45720"/>
              </a:lnTo>
            </a:path>
          </a:pathLst>
        </a:custGeom>
        <a:noFill/>
        <a:ln w="6350" cap="flat" cmpd="sng" algn="in">
          <a:solidFill>
            <a:schemeClr val="accent2">
              <a:shade val="90000"/>
              <a:hueOff val="-186492"/>
              <a:satOff val="3874"/>
              <a:lumOff val="1723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471523" y="3288012"/>
        <a:ext cx="31862" cy="6372"/>
      </dsp:txXfrm>
    </dsp:sp>
    <dsp:sp modelId="{DE355C65-4D46-4AC4-8010-00C5E3C0BB54}">
      <dsp:nvSpPr>
        <dsp:cNvPr id="0" name=""/>
        <dsp:cNvSpPr/>
      </dsp:nvSpPr>
      <dsp:spPr>
        <a:xfrm>
          <a:off x="3415270" y="2460001"/>
          <a:ext cx="2770658" cy="1662395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-149187"/>
                <a:satOff val="9344"/>
                <a:lumOff val="16394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2">
                <a:shade val="80000"/>
                <a:hueOff val="-149187"/>
                <a:satOff val="9344"/>
                <a:lumOff val="16394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2">
                <a:shade val="80000"/>
                <a:hueOff val="-149187"/>
                <a:satOff val="9344"/>
                <a:lumOff val="16394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5765" tIns="142509" rIns="135765" bIns="142509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baseline="0"/>
            <a:t>Odvolací řízení</a:t>
          </a:r>
          <a:endParaRPr lang="en-US" sz="22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700" i="1" kern="1200" baseline="0"/>
            <a:t>řízení před soudem I. stupně</a:t>
          </a:r>
          <a:endParaRPr lang="en-US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700" i="1" kern="1200" baseline="0"/>
            <a:t>řízení před odvolacím soudem </a:t>
          </a:r>
          <a:endParaRPr lang="en-US" sz="1700" kern="1200"/>
        </a:p>
      </dsp:txBody>
      <dsp:txXfrm>
        <a:off x="3415270" y="2460001"/>
        <a:ext cx="2770658" cy="1662395"/>
      </dsp:txXfrm>
    </dsp:sp>
    <dsp:sp modelId="{DAB114FC-1661-4607-BE31-A447FFC86476}">
      <dsp:nvSpPr>
        <dsp:cNvPr id="0" name=""/>
        <dsp:cNvSpPr/>
      </dsp:nvSpPr>
      <dsp:spPr>
        <a:xfrm>
          <a:off x="6823180" y="2460001"/>
          <a:ext cx="2770658" cy="1662395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-186484"/>
                <a:satOff val="11680"/>
                <a:lumOff val="20492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2">
                <a:shade val="80000"/>
                <a:hueOff val="-186484"/>
                <a:satOff val="11680"/>
                <a:lumOff val="20492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2">
                <a:shade val="80000"/>
                <a:hueOff val="-186484"/>
                <a:satOff val="11680"/>
                <a:lumOff val="20492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5765" tIns="142509" rIns="135765" bIns="142509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baseline="0"/>
            <a:t>Rozhodnutí odvolacího soudu</a:t>
          </a:r>
          <a:endParaRPr lang="en-US" sz="2200" kern="1200"/>
        </a:p>
      </dsp:txBody>
      <dsp:txXfrm>
        <a:off x="6823180" y="2460001"/>
        <a:ext cx="2770658" cy="166239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406F47-1634-440B-8D2B-815F098878B7}">
      <dsp:nvSpPr>
        <dsp:cNvPr id="0" name=""/>
        <dsp:cNvSpPr/>
      </dsp:nvSpPr>
      <dsp:spPr>
        <a:xfrm>
          <a:off x="0" y="391518"/>
          <a:ext cx="10245012" cy="1593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95127" tIns="479044" rIns="795127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300" i="1" kern="1200" baseline="0"/>
            <a:t>posuzuje se abstraktně</a:t>
          </a:r>
          <a:endParaRPr lang="en-US" sz="23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300" i="1" kern="1200" baseline="0" dirty="0"/>
            <a:t>zda jde o osobu, která je vzhledem ke své roli v řízení obecně vzato  oprávněna odvolání podat</a:t>
          </a:r>
          <a:endParaRPr lang="en-US" sz="2300" kern="1200" dirty="0"/>
        </a:p>
      </dsp:txBody>
      <dsp:txXfrm>
        <a:off x="0" y="391518"/>
        <a:ext cx="10245012" cy="1593900"/>
      </dsp:txXfrm>
    </dsp:sp>
    <dsp:sp modelId="{98DA25E1-B554-4A0E-9CEF-393374C787C8}">
      <dsp:nvSpPr>
        <dsp:cNvPr id="0" name=""/>
        <dsp:cNvSpPr/>
      </dsp:nvSpPr>
      <dsp:spPr>
        <a:xfrm>
          <a:off x="512250" y="52038"/>
          <a:ext cx="7171508" cy="678960"/>
        </a:xfrm>
        <a:prstGeom prst="roundRect">
          <a:avLst/>
        </a:prstGeom>
        <a:gradFill rotWithShape="0">
          <a:gsLst>
            <a:gs pos="0">
              <a:schemeClr val="accent5">
                <a:shade val="80000"/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shade val="80000"/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shade val="80000"/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1066" tIns="0" rIns="271066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baseline="0"/>
            <a:t>Legitimace</a:t>
          </a:r>
          <a:endParaRPr lang="en-US" sz="2300" kern="1200"/>
        </a:p>
      </dsp:txBody>
      <dsp:txXfrm>
        <a:off x="545394" y="85182"/>
        <a:ext cx="7105220" cy="612672"/>
      </dsp:txXfrm>
    </dsp:sp>
    <dsp:sp modelId="{37CC89CB-6EE9-4AC6-9DA3-A21CAD92D6F9}">
      <dsp:nvSpPr>
        <dsp:cNvPr id="0" name=""/>
        <dsp:cNvSpPr/>
      </dsp:nvSpPr>
      <dsp:spPr>
        <a:xfrm>
          <a:off x="0" y="2449098"/>
          <a:ext cx="10245012" cy="2173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5">
              <a:shade val="80000"/>
              <a:hueOff val="134955"/>
              <a:satOff val="1937"/>
              <a:lumOff val="2141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45160" tIns="354076" rIns="745160" bIns="120904" numCol="1" spcCol="1270" anchor="t" anchorCtr="0">
          <a:noAutofit/>
        </a:bodyPr>
        <a:lstStyle/>
        <a:p>
          <a:pPr marL="228600" lvl="1" indent="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300" i="1" kern="1200" baseline="0"/>
            <a:t>účastníci řízení</a:t>
          </a:r>
          <a:endParaRPr lang="en-US" sz="2300" kern="1200"/>
        </a:p>
        <a:p>
          <a:pPr marL="228600" lvl="1" indent="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300" i="1" kern="1200" baseline="0"/>
            <a:t>v případě procesního společenství kterýkoliv z účastníků</a:t>
          </a:r>
          <a:endParaRPr lang="en-US" sz="2300" kern="1200"/>
        </a:p>
        <a:p>
          <a:pPr marL="228600" lvl="1" indent="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300" i="1" kern="1200" baseline="0">
              <a:latin typeface="Franklin Gothic Book" panose="020B0503020102020204"/>
              <a:ea typeface="+mn-ea"/>
              <a:cs typeface="+mn-cs"/>
            </a:rPr>
            <a:t>vedlejší intervenient</a:t>
          </a:r>
          <a:endParaRPr lang="en-US" sz="2300" i="1" kern="1200" baseline="0">
            <a:latin typeface="Franklin Gothic Book" panose="020B0503020102020204"/>
            <a:ea typeface="+mn-ea"/>
            <a:cs typeface="+mn-cs"/>
          </a:endParaRPr>
        </a:p>
        <a:p>
          <a:pPr marL="228600" lvl="1" indent="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300" i="1" kern="1200" baseline="0" dirty="0">
              <a:latin typeface="Franklin Gothic Book" panose="020B0503020102020204"/>
              <a:ea typeface="+mn-ea"/>
              <a:cs typeface="+mn-cs"/>
            </a:rPr>
            <a:t>výjimečně státní zastupitelství a ÚZSVM (§ 203/2,3</a:t>
          </a:r>
          <a:r>
            <a:rPr lang="cs-CZ" sz="2300" i="1" kern="1200" baseline="0" dirty="0"/>
            <a:t>)</a:t>
          </a:r>
          <a:endParaRPr lang="en-US" sz="2300" kern="1200" dirty="0"/>
        </a:p>
        <a:p>
          <a:pPr marL="228600" lvl="1" indent="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300" i="1" kern="1200" baseline="0">
              <a:latin typeface="Franklin Gothic Book" panose="020B0503020102020204"/>
              <a:ea typeface="+mn-ea"/>
              <a:cs typeface="+mn-cs"/>
            </a:rPr>
            <a:t>u rozhodnutí nezabývajících se věcí samou ti, jichž se týká</a:t>
          </a:r>
          <a:endParaRPr lang="en-US" sz="2300" i="1" kern="1200" baseline="0">
            <a:latin typeface="Franklin Gothic Book" panose="020B0503020102020204"/>
            <a:ea typeface="+mn-ea"/>
            <a:cs typeface="+mn-cs"/>
          </a:endParaRPr>
        </a:p>
      </dsp:txBody>
      <dsp:txXfrm>
        <a:off x="0" y="2449098"/>
        <a:ext cx="10245012" cy="2173500"/>
      </dsp:txXfrm>
    </dsp:sp>
    <dsp:sp modelId="{E0F05326-0AA2-46DB-94EF-462C970E52F9}">
      <dsp:nvSpPr>
        <dsp:cNvPr id="0" name=""/>
        <dsp:cNvSpPr/>
      </dsp:nvSpPr>
      <dsp:spPr>
        <a:xfrm>
          <a:off x="512250" y="2109618"/>
          <a:ext cx="7171508" cy="678960"/>
        </a:xfrm>
        <a:prstGeom prst="roundRect">
          <a:avLst/>
        </a:prstGeom>
        <a:gradFill rotWithShape="0">
          <a:gsLst>
            <a:gs pos="0">
              <a:schemeClr val="accent5">
                <a:shade val="80000"/>
                <a:hueOff val="134955"/>
                <a:satOff val="1937"/>
                <a:lumOff val="21418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shade val="80000"/>
                <a:hueOff val="134955"/>
                <a:satOff val="1937"/>
                <a:lumOff val="21418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shade val="80000"/>
                <a:hueOff val="134955"/>
                <a:satOff val="1937"/>
                <a:lumOff val="21418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1066" tIns="0" rIns="271066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baseline="0"/>
            <a:t>K podání odvolání jsou legitimováni</a:t>
          </a:r>
          <a:endParaRPr lang="en-US" sz="2300" kern="1200"/>
        </a:p>
      </dsp:txBody>
      <dsp:txXfrm>
        <a:off x="545394" y="2142762"/>
        <a:ext cx="7105220" cy="61267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BA98FA-2AC2-4475-8D9B-378AB0527988}">
      <dsp:nvSpPr>
        <dsp:cNvPr id="0" name=""/>
        <dsp:cNvSpPr/>
      </dsp:nvSpPr>
      <dsp:spPr>
        <a:xfrm>
          <a:off x="46" y="69054"/>
          <a:ext cx="4486498" cy="662400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b="1" kern="1200" baseline="0" dirty="0"/>
            <a:t>Vzdání se odvolání</a:t>
          </a:r>
          <a:endParaRPr lang="en-US" sz="2300" kern="1200" dirty="0"/>
        </a:p>
      </dsp:txBody>
      <dsp:txXfrm>
        <a:off x="46" y="69054"/>
        <a:ext cx="4486498" cy="662400"/>
      </dsp:txXfrm>
    </dsp:sp>
    <dsp:sp modelId="{20D4FD5F-C20A-437C-B547-42779EAC7241}">
      <dsp:nvSpPr>
        <dsp:cNvPr id="0" name=""/>
        <dsp:cNvSpPr/>
      </dsp:nvSpPr>
      <dsp:spPr>
        <a:xfrm>
          <a:off x="46" y="731454"/>
          <a:ext cx="4486498" cy="3452695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300" i="1" kern="1200" baseline="0"/>
            <a:t>až </a:t>
          </a:r>
          <a:r>
            <a:rPr lang="cs-CZ" sz="2300" b="1" i="1" kern="1200" baseline="0"/>
            <a:t>po vyhlášení</a:t>
          </a:r>
          <a:r>
            <a:rPr lang="cs-CZ" sz="2300" i="1" kern="1200" baseline="0"/>
            <a:t> rozhodnutí soudu I. stupně</a:t>
          </a:r>
          <a:endParaRPr lang="en-US" sz="23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300" i="1" kern="1200" baseline="0"/>
            <a:t>důsledkem je nemožnost podat odvolání</a:t>
          </a:r>
          <a:endParaRPr lang="en-US" sz="23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300" i="1" kern="1200" baseline="0"/>
            <a:t>vzdají-li se odvolání všichni účastníci, nabude rozhodnutí dříve právní moci</a:t>
          </a:r>
          <a:endParaRPr lang="en-US" sz="23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300" i="1" kern="1200" baseline="0"/>
            <a:t>zjednodušené </a:t>
          </a:r>
          <a:r>
            <a:rPr lang="cs-CZ" sz="2300" b="1" i="1" kern="1200" baseline="0"/>
            <a:t>odůvodnění</a:t>
          </a:r>
          <a:r>
            <a:rPr lang="cs-CZ" sz="2300" i="1" kern="1200" baseline="0"/>
            <a:t> viz § 157 odst. 4</a:t>
          </a:r>
          <a:endParaRPr lang="en-US" sz="2300" kern="1200"/>
        </a:p>
      </dsp:txBody>
      <dsp:txXfrm>
        <a:off x="46" y="731454"/>
        <a:ext cx="4486498" cy="3452695"/>
      </dsp:txXfrm>
    </dsp:sp>
    <dsp:sp modelId="{C2ADDF88-7D1B-4D3E-B0FD-63B244B1C2A0}">
      <dsp:nvSpPr>
        <dsp:cNvPr id="0" name=""/>
        <dsp:cNvSpPr/>
      </dsp:nvSpPr>
      <dsp:spPr>
        <a:xfrm>
          <a:off x="5114654" y="69054"/>
          <a:ext cx="4486498" cy="662400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b="1" kern="1200" baseline="0"/>
            <a:t>Zpětvzetí odvolání</a:t>
          </a:r>
          <a:endParaRPr lang="en-US" sz="2300" kern="1200"/>
        </a:p>
      </dsp:txBody>
      <dsp:txXfrm>
        <a:off x="5114654" y="69054"/>
        <a:ext cx="4486498" cy="662400"/>
      </dsp:txXfrm>
    </dsp:sp>
    <dsp:sp modelId="{9BCEA126-2FCB-4A9A-ABD5-C8C5828842E3}">
      <dsp:nvSpPr>
        <dsp:cNvPr id="0" name=""/>
        <dsp:cNvSpPr/>
      </dsp:nvSpPr>
      <dsp:spPr>
        <a:xfrm>
          <a:off x="5114654" y="731454"/>
          <a:ext cx="4486498" cy="3452695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300" i="1" kern="1200" baseline="0"/>
            <a:t>podané odvolání lze vzít zpět až do doby, než o něm odvolací soud rozhodne</a:t>
          </a:r>
          <a:endParaRPr lang="en-US" sz="23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300" i="1" kern="1200" baseline="0"/>
            <a:t>právní moc nastane, jako by odvolání nebylo vůbec podáno</a:t>
          </a:r>
          <a:endParaRPr lang="en-US" sz="23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300" i="1" kern="1200" baseline="0"/>
            <a:t>smysl: zábrana účelovému oddalování nabytí právní moci</a:t>
          </a:r>
          <a:endParaRPr lang="en-US" sz="23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300" i="1" kern="1200" baseline="0"/>
            <a:t>jinak ve statusových věcech manželských a partnerských (např. § 381 ZŘS)</a:t>
          </a:r>
          <a:endParaRPr lang="en-US" sz="2300" kern="1200"/>
        </a:p>
      </dsp:txBody>
      <dsp:txXfrm>
        <a:off x="5114654" y="731454"/>
        <a:ext cx="4486498" cy="345269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0DD815-7BBF-4167-A97C-91DB18C0A553}">
      <dsp:nvSpPr>
        <dsp:cNvPr id="0" name=""/>
        <dsp:cNvSpPr/>
      </dsp:nvSpPr>
      <dsp:spPr>
        <a:xfrm>
          <a:off x="0" y="442050"/>
          <a:ext cx="9601200" cy="680400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765C37-3A30-4FC4-9FAA-4D143602E8F1}">
      <dsp:nvSpPr>
        <dsp:cNvPr id="0" name=""/>
        <dsp:cNvSpPr/>
      </dsp:nvSpPr>
      <dsp:spPr>
        <a:xfrm>
          <a:off x="480060" y="43530"/>
          <a:ext cx="6720840" cy="7970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32" tIns="0" rIns="254032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 baseline="0"/>
            <a:t>Výzva soudu I. stupně k odstranění této vady (§ 209 + § 43)</a:t>
          </a:r>
          <a:endParaRPr lang="en-US" sz="2700" kern="1200"/>
        </a:p>
      </dsp:txBody>
      <dsp:txXfrm>
        <a:off x="518968" y="82438"/>
        <a:ext cx="6643024" cy="719224"/>
      </dsp:txXfrm>
    </dsp:sp>
    <dsp:sp modelId="{90C0D480-DD19-4FCD-A24C-207DE1E6EE74}">
      <dsp:nvSpPr>
        <dsp:cNvPr id="0" name=""/>
        <dsp:cNvSpPr/>
      </dsp:nvSpPr>
      <dsp:spPr>
        <a:xfrm>
          <a:off x="0" y="1666770"/>
          <a:ext cx="9601200" cy="1871100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5160" tIns="562356" rIns="745160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700" i="1" kern="1200" baseline="0" dirty="0"/>
            <a:t>odvolání proti meritornímu rozhodnutí se </a:t>
          </a:r>
          <a:r>
            <a:rPr lang="cs-CZ" sz="2700" b="1" i="1" kern="1200" baseline="0" dirty="0"/>
            <a:t>odmítne</a:t>
          </a:r>
          <a:endParaRPr lang="en-US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700" b="1" i="1" kern="1200" baseline="0"/>
            <a:t>nebrání to přezkumu</a:t>
          </a:r>
          <a:r>
            <a:rPr lang="cs-CZ" sz="2700" i="1" kern="1200" baseline="0"/>
            <a:t>, jde-li o odvolání proti rozhodnutí procesní povahy nebo v nesporném řízení</a:t>
          </a:r>
          <a:endParaRPr lang="en-US" sz="2700" kern="1200"/>
        </a:p>
      </dsp:txBody>
      <dsp:txXfrm>
        <a:off x="0" y="1666770"/>
        <a:ext cx="9601200" cy="1871100"/>
      </dsp:txXfrm>
    </dsp:sp>
    <dsp:sp modelId="{1989A8C7-7516-41F3-94ED-B5BA16D6BE8F}">
      <dsp:nvSpPr>
        <dsp:cNvPr id="0" name=""/>
        <dsp:cNvSpPr/>
      </dsp:nvSpPr>
      <dsp:spPr>
        <a:xfrm>
          <a:off x="480060" y="1268250"/>
          <a:ext cx="6720840" cy="7970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32" tIns="0" rIns="254032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 baseline="0"/>
            <a:t>Není-li přes výzvu uveden </a:t>
          </a:r>
          <a:r>
            <a:rPr lang="cs-CZ" sz="2700" b="1" kern="1200" baseline="0"/>
            <a:t>žádný</a:t>
          </a:r>
          <a:r>
            <a:rPr lang="cs-CZ" sz="2700" kern="1200" baseline="0"/>
            <a:t> odvolací důvod</a:t>
          </a:r>
          <a:endParaRPr lang="en-US" sz="2700" kern="1200"/>
        </a:p>
      </dsp:txBody>
      <dsp:txXfrm>
        <a:off x="518968" y="1307158"/>
        <a:ext cx="6643024" cy="71922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AF0636-A90E-4D72-BFD6-DD0B7F2A21F3}">
      <dsp:nvSpPr>
        <dsp:cNvPr id="0" name=""/>
        <dsp:cNvSpPr/>
      </dsp:nvSpPr>
      <dsp:spPr>
        <a:xfrm>
          <a:off x="0" y="353807"/>
          <a:ext cx="9983754" cy="2315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4850" tIns="437388" rIns="774850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i="1" kern="1200" baseline="0" dirty="0"/>
            <a:t>skutečnosti existující již před vyhlášením prvostupňového rozsudku, ale strana je bez svého zavinění nepoužila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i="1" kern="1200" baseline="0" dirty="0"/>
            <a:t>důkazní prostředky k prokázání skutečnosti, která před vyhlášením rozsudku existovala a nebyla známa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i="1" kern="1200" baseline="0"/>
            <a:t>důkazní prostředky k prokázání skutečností existujících a v řízení tvrzených; znám nebyl pouze důkazní prostředek</a:t>
          </a:r>
          <a:endParaRPr lang="en-US" sz="2100" kern="1200"/>
        </a:p>
      </dsp:txBody>
      <dsp:txXfrm>
        <a:off x="0" y="353807"/>
        <a:ext cx="9983754" cy="2315250"/>
      </dsp:txXfrm>
    </dsp:sp>
    <dsp:sp modelId="{7A4AE75D-E0F2-483C-AF67-0E34A02646B0}">
      <dsp:nvSpPr>
        <dsp:cNvPr id="0" name=""/>
        <dsp:cNvSpPr/>
      </dsp:nvSpPr>
      <dsp:spPr>
        <a:xfrm>
          <a:off x="499187" y="43847"/>
          <a:ext cx="6988628" cy="61992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4154" tIns="0" rIns="264154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b="1" i="1" kern="1200" baseline="0"/>
            <a:t>Nova reperta </a:t>
          </a:r>
          <a:r>
            <a:rPr lang="cs-CZ" sz="2100" kern="1200" baseline="0"/>
            <a:t>(„nově objevené“)</a:t>
          </a:r>
          <a:endParaRPr lang="en-US" sz="2100" kern="1200"/>
        </a:p>
      </dsp:txBody>
      <dsp:txXfrm>
        <a:off x="529449" y="74109"/>
        <a:ext cx="6928104" cy="559396"/>
      </dsp:txXfrm>
    </dsp:sp>
    <dsp:sp modelId="{8FB74F4D-80E4-43F6-AE97-08C1EBF731EC}">
      <dsp:nvSpPr>
        <dsp:cNvPr id="0" name=""/>
        <dsp:cNvSpPr/>
      </dsp:nvSpPr>
      <dsp:spPr>
        <a:xfrm>
          <a:off x="0" y="3092418"/>
          <a:ext cx="9983754" cy="17529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5">
              <a:hueOff val="8832355"/>
              <a:satOff val="28758"/>
              <a:lumOff val="1000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4850" tIns="437388" rIns="774850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i="1" kern="1200" baseline="0"/>
            <a:t>skutečnosti, které nastaly až po vyhlášení rozsudku soudu prvního stupně</a:t>
          </a:r>
          <a:endParaRPr lang="en-US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i="1" kern="1200" baseline="0"/>
            <a:t>důkazní prostředky k prokázání skutečností nastalých po vyhlášení rozsudku soudu prvního stupně  </a:t>
          </a:r>
          <a:endParaRPr lang="en-US" sz="2100" kern="1200"/>
        </a:p>
      </dsp:txBody>
      <dsp:txXfrm>
        <a:off x="0" y="3092418"/>
        <a:ext cx="9983754" cy="1752975"/>
      </dsp:txXfrm>
    </dsp:sp>
    <dsp:sp modelId="{E8177218-DDB1-44AD-B19D-86153B8B67EE}">
      <dsp:nvSpPr>
        <dsp:cNvPr id="0" name=""/>
        <dsp:cNvSpPr/>
      </dsp:nvSpPr>
      <dsp:spPr>
        <a:xfrm>
          <a:off x="499187" y="2782458"/>
          <a:ext cx="6988628" cy="619920"/>
        </a:xfrm>
        <a:prstGeom prst="roundRect">
          <a:avLst/>
        </a:prstGeom>
        <a:gradFill rotWithShape="0">
          <a:gsLst>
            <a:gs pos="0">
              <a:schemeClr val="accent5">
                <a:hueOff val="8832355"/>
                <a:satOff val="28758"/>
                <a:lumOff val="1000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hueOff val="8832355"/>
                <a:satOff val="28758"/>
                <a:lumOff val="1000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8832355"/>
                <a:satOff val="28758"/>
                <a:lumOff val="1000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4154" tIns="0" rIns="264154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b="1" i="1" kern="1200" baseline="0"/>
            <a:t>Nova producta </a:t>
          </a:r>
          <a:r>
            <a:rPr lang="cs-CZ" sz="2100" kern="1200" baseline="0"/>
            <a:t>(„nově vzniklé“)</a:t>
          </a:r>
          <a:endParaRPr lang="en-US" sz="2100" kern="1200"/>
        </a:p>
      </dsp:txBody>
      <dsp:txXfrm>
        <a:off x="529449" y="2812720"/>
        <a:ext cx="6928104" cy="559396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B53814-F69C-4D61-9DB4-90EF2F287B66}">
      <dsp:nvSpPr>
        <dsp:cNvPr id="0" name=""/>
        <dsp:cNvSpPr/>
      </dsp:nvSpPr>
      <dsp:spPr>
        <a:xfrm rot="5400000">
          <a:off x="6242926" y="-2455537"/>
          <a:ext cx="1231640" cy="6455290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i="1" kern="1200" baseline="0"/>
            <a:t>nutno připustit nova reperta i nova producta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i="1" kern="1200" baseline="0"/>
            <a:t>nevýhoda: prodlužování a prodražování řízení (+ posuzování otázky zavinění u nova reperta)</a:t>
          </a:r>
          <a:endParaRPr lang="en-US" sz="1800" kern="1200"/>
        </a:p>
      </dsp:txBody>
      <dsp:txXfrm rot="-5400000">
        <a:off x="3631101" y="216412"/>
        <a:ext cx="6395166" cy="1111392"/>
      </dsp:txXfrm>
    </dsp:sp>
    <dsp:sp modelId="{2B5CFB0F-78B6-4002-93C3-AD989F318C66}">
      <dsp:nvSpPr>
        <dsp:cNvPr id="0" name=""/>
        <dsp:cNvSpPr/>
      </dsp:nvSpPr>
      <dsp:spPr>
        <a:xfrm>
          <a:off x="0" y="2332"/>
          <a:ext cx="3631101" cy="153955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baseline="0" dirty="0"/>
            <a:t>Má rozhodnutí odvolacího soudu odpovídat co nejlépe </a:t>
          </a:r>
          <a:r>
            <a:rPr lang="cs-CZ" sz="2000" b="1" kern="1200" baseline="0" dirty="0"/>
            <a:t>skutkovému a právnímu stavu v době rozhodnutí odvolacího soudu</a:t>
          </a:r>
          <a:r>
            <a:rPr lang="cs-CZ" sz="2000" kern="1200" baseline="0" dirty="0"/>
            <a:t>?</a:t>
          </a:r>
          <a:endParaRPr lang="en-US" sz="2000" kern="1200" dirty="0"/>
        </a:p>
      </dsp:txBody>
      <dsp:txXfrm>
        <a:off x="75155" y="77487"/>
        <a:ext cx="3480791" cy="1389240"/>
      </dsp:txXfrm>
    </dsp:sp>
    <dsp:sp modelId="{09731097-BA7B-443D-B4CE-DB2BA0A23A43}">
      <dsp:nvSpPr>
        <dsp:cNvPr id="0" name=""/>
        <dsp:cNvSpPr/>
      </dsp:nvSpPr>
      <dsp:spPr>
        <a:xfrm rot="5400000">
          <a:off x="6242926" y="-839008"/>
          <a:ext cx="1231640" cy="6455290"/>
        </a:xfrm>
        <a:prstGeom prst="round2SameRect">
          <a:avLst/>
        </a:prstGeom>
        <a:solidFill>
          <a:schemeClr val="accent5">
            <a:tint val="40000"/>
            <a:alpha val="90000"/>
            <a:hueOff val="4390296"/>
            <a:satOff val="14733"/>
            <a:lumOff val="1507"/>
            <a:alphaOff val="0"/>
          </a:schemeClr>
        </a:solidFill>
        <a:ln w="6350" cap="flat" cmpd="sng" algn="in">
          <a:solidFill>
            <a:schemeClr val="accent5">
              <a:tint val="40000"/>
              <a:alpha val="90000"/>
              <a:hueOff val="4390296"/>
              <a:satOff val="14733"/>
              <a:lumOff val="1507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i="1" kern="1200" baseline="0"/>
            <a:t>nutno připustit nova reperta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i="1" kern="1200" baseline="0"/>
            <a:t>nevýhoda: obdobná jako v předchozím případu</a:t>
          </a:r>
          <a:endParaRPr lang="en-US" sz="1800" kern="1200"/>
        </a:p>
      </dsp:txBody>
      <dsp:txXfrm rot="-5400000">
        <a:off x="3631101" y="1832941"/>
        <a:ext cx="6395166" cy="1111392"/>
      </dsp:txXfrm>
    </dsp:sp>
    <dsp:sp modelId="{32369D60-1A4C-475E-9171-C8128C852590}">
      <dsp:nvSpPr>
        <dsp:cNvPr id="0" name=""/>
        <dsp:cNvSpPr/>
      </dsp:nvSpPr>
      <dsp:spPr>
        <a:xfrm>
          <a:off x="0" y="1618861"/>
          <a:ext cx="3631101" cy="1539550"/>
        </a:xfrm>
        <a:prstGeom prst="roundRect">
          <a:avLst/>
        </a:prstGeom>
        <a:gradFill rotWithShape="0">
          <a:gsLst>
            <a:gs pos="0">
              <a:schemeClr val="accent5">
                <a:hueOff val="4416178"/>
                <a:satOff val="14379"/>
                <a:lumOff val="500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4416178"/>
                <a:satOff val="14379"/>
                <a:lumOff val="500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4416178"/>
                <a:satOff val="14379"/>
                <a:lumOff val="500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baseline="0"/>
            <a:t>Mají se zohlednit </a:t>
          </a:r>
          <a:r>
            <a:rPr lang="cs-CZ" sz="2000" b="1" kern="1200" baseline="0"/>
            <a:t>skutečnosti, které objektivně existovaly v době rozhodnutí soudu I. stupně</a:t>
          </a:r>
          <a:r>
            <a:rPr lang="cs-CZ" sz="2000" kern="1200" baseline="0"/>
            <a:t>?</a:t>
          </a:r>
          <a:endParaRPr lang="en-US" sz="2000" kern="1200"/>
        </a:p>
      </dsp:txBody>
      <dsp:txXfrm>
        <a:off x="75155" y="1694016"/>
        <a:ext cx="3480791" cy="1389240"/>
      </dsp:txXfrm>
    </dsp:sp>
    <dsp:sp modelId="{56520D44-D63C-4540-AD87-C2FCE8B5AA22}">
      <dsp:nvSpPr>
        <dsp:cNvPr id="0" name=""/>
        <dsp:cNvSpPr/>
      </dsp:nvSpPr>
      <dsp:spPr>
        <a:xfrm rot="5400000">
          <a:off x="6242926" y="777519"/>
          <a:ext cx="1231640" cy="6455290"/>
        </a:xfrm>
        <a:prstGeom prst="round2SameRect">
          <a:avLst/>
        </a:prstGeom>
        <a:solidFill>
          <a:schemeClr val="accent5">
            <a:tint val="40000"/>
            <a:alpha val="90000"/>
            <a:hueOff val="8780593"/>
            <a:satOff val="29467"/>
            <a:lumOff val="3014"/>
            <a:alphaOff val="0"/>
          </a:schemeClr>
        </a:solidFill>
        <a:ln w="6350" cap="flat" cmpd="sng" algn="in">
          <a:solidFill>
            <a:schemeClr val="accent5">
              <a:tint val="40000"/>
              <a:alpha val="90000"/>
              <a:hueOff val="8780593"/>
              <a:satOff val="29467"/>
              <a:lumOff val="3014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i="1" kern="1200" baseline="0"/>
            <a:t>přísný zákaz novot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i="1" kern="1200" baseline="0"/>
            <a:t>výhoda: rychlost řízení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i="1" kern="1200" baseline="0"/>
            <a:t>ochrana stran je zajištěna jinak (nova reperta v obnově řízení; nova producta novou žalobou nebo opozičním návrhem)</a:t>
          </a:r>
          <a:endParaRPr lang="en-US" sz="1800" kern="1200"/>
        </a:p>
      </dsp:txBody>
      <dsp:txXfrm rot="-5400000">
        <a:off x="3631101" y="3449468"/>
        <a:ext cx="6395166" cy="1111392"/>
      </dsp:txXfrm>
    </dsp:sp>
    <dsp:sp modelId="{7C7A113D-A621-4973-9D57-D2A18B1F62C3}">
      <dsp:nvSpPr>
        <dsp:cNvPr id="0" name=""/>
        <dsp:cNvSpPr/>
      </dsp:nvSpPr>
      <dsp:spPr>
        <a:xfrm>
          <a:off x="0" y="3235389"/>
          <a:ext cx="3631101" cy="1539550"/>
        </a:xfrm>
        <a:prstGeom prst="roundRect">
          <a:avLst/>
        </a:prstGeom>
        <a:gradFill rotWithShape="0">
          <a:gsLst>
            <a:gs pos="0">
              <a:schemeClr val="accent5">
                <a:hueOff val="8832355"/>
                <a:satOff val="28758"/>
                <a:lumOff val="1000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8832355"/>
                <a:satOff val="28758"/>
                <a:lumOff val="1000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8832355"/>
                <a:satOff val="28758"/>
                <a:lumOff val="1000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baseline="0"/>
            <a:t>Je účelem odvolacího řízení pouze </a:t>
          </a:r>
          <a:r>
            <a:rPr lang="cs-CZ" sz="2000" b="1" kern="1200" baseline="0"/>
            <a:t>kontrola správnosti rozhodnutí soudu I. stupně</a:t>
          </a:r>
          <a:r>
            <a:rPr lang="cs-CZ" sz="2000" kern="1200" baseline="0"/>
            <a:t>?</a:t>
          </a:r>
          <a:endParaRPr lang="en-US" sz="2000" kern="1200"/>
        </a:p>
      </dsp:txBody>
      <dsp:txXfrm>
        <a:off x="75155" y="3310544"/>
        <a:ext cx="3480791" cy="138924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8ACC33-97CE-4065-AC5B-37499E97E037}">
      <dsp:nvSpPr>
        <dsp:cNvPr id="0" name=""/>
        <dsp:cNvSpPr/>
      </dsp:nvSpPr>
      <dsp:spPr>
        <a:xfrm>
          <a:off x="0" y="413820"/>
          <a:ext cx="6506304" cy="13104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kern="1200" baseline="0"/>
            <a:t>Proces se přenáší k instančně nadřízenému odvolacímu soudu</a:t>
          </a:r>
          <a:endParaRPr lang="en-US" sz="3500" kern="1200"/>
        </a:p>
      </dsp:txBody>
      <dsp:txXfrm>
        <a:off x="63968" y="477788"/>
        <a:ext cx="6378368" cy="1182464"/>
      </dsp:txXfrm>
    </dsp:sp>
    <dsp:sp modelId="{1552F152-2D3F-4783-BAC1-1808D466B21F}">
      <dsp:nvSpPr>
        <dsp:cNvPr id="0" name=""/>
        <dsp:cNvSpPr/>
      </dsp:nvSpPr>
      <dsp:spPr>
        <a:xfrm>
          <a:off x="0" y="1825020"/>
          <a:ext cx="6506304" cy="131040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kern="1200" baseline="0"/>
            <a:t>Soud I. stupně již do řízení nezasahuje, vyjma</a:t>
          </a:r>
          <a:endParaRPr lang="en-US" sz="3500" kern="1200"/>
        </a:p>
      </dsp:txBody>
      <dsp:txXfrm>
        <a:off x="63968" y="1888988"/>
        <a:ext cx="6378368" cy="1182464"/>
      </dsp:txXfrm>
    </dsp:sp>
    <dsp:sp modelId="{EA489DFC-002B-4BD6-AC8C-87F957CC18DC}">
      <dsp:nvSpPr>
        <dsp:cNvPr id="0" name=""/>
        <dsp:cNvSpPr/>
      </dsp:nvSpPr>
      <dsp:spPr>
        <a:xfrm>
          <a:off x="0" y="3135420"/>
          <a:ext cx="6506304" cy="2028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575" tIns="44450" rIns="248920" bIns="4445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700" i="1" kern="1200" baseline="0"/>
            <a:t>toho, že se u něj podává odvolání</a:t>
          </a:r>
          <a:endParaRPr lang="en-US" sz="2700" kern="120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700" i="1" kern="1200" baseline="0" dirty="0"/>
            <a:t>přípravných úkonů</a:t>
          </a:r>
          <a:endParaRPr lang="en-US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700" i="1" kern="1200" baseline="0" dirty="0"/>
            <a:t>tzv. </a:t>
          </a:r>
          <a:r>
            <a:rPr lang="cs-CZ" sz="2700" i="1" kern="1200" baseline="0" dirty="0" err="1"/>
            <a:t>autoremedury</a:t>
          </a:r>
          <a:r>
            <a:rPr lang="cs-CZ" sz="2700" i="1" kern="1200" baseline="0" dirty="0"/>
            <a:t> (pouze v případě odvolání proti některým procesním rozhodnutím)</a:t>
          </a:r>
          <a:endParaRPr lang="en-US" sz="2700" kern="1200" dirty="0"/>
        </a:p>
      </dsp:txBody>
      <dsp:txXfrm>
        <a:off x="0" y="3135420"/>
        <a:ext cx="6506304" cy="2028600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CE07A4-E90A-4598-8763-095D9C6943D9}">
      <dsp:nvSpPr>
        <dsp:cNvPr id="0" name=""/>
        <dsp:cNvSpPr/>
      </dsp:nvSpPr>
      <dsp:spPr>
        <a:xfrm>
          <a:off x="0" y="359692"/>
          <a:ext cx="9601200" cy="1752975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5160" tIns="437388" rIns="745160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i="1" kern="1200" baseline="0" dirty="0"/>
            <a:t>rozhodnutí nabývá právní moci vůči těm, kteří odvolání nepodali, nebo vůči nimž nesměřuje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i="1" kern="1200" baseline="0" dirty="0"/>
            <a:t>např. odvolá se jenom jeden z několika žalovaných solidárních dlužníků</a:t>
          </a:r>
          <a:endParaRPr lang="en-US" sz="2100" kern="1200" dirty="0"/>
        </a:p>
      </dsp:txBody>
      <dsp:txXfrm>
        <a:off x="0" y="359692"/>
        <a:ext cx="9601200" cy="1752975"/>
      </dsp:txXfrm>
    </dsp:sp>
    <dsp:sp modelId="{AF8E1FF2-448A-4542-8BFE-312B6E5A7BC3}">
      <dsp:nvSpPr>
        <dsp:cNvPr id="0" name=""/>
        <dsp:cNvSpPr/>
      </dsp:nvSpPr>
      <dsp:spPr>
        <a:xfrm>
          <a:off x="480060" y="49732"/>
          <a:ext cx="6720840" cy="6199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32" tIns="0" rIns="254032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b="1" kern="1200" baseline="0"/>
            <a:t>Samostatné</a:t>
          </a:r>
          <a:r>
            <a:rPr lang="cs-CZ" sz="2100" kern="1200" baseline="0"/>
            <a:t> společenství</a:t>
          </a:r>
          <a:endParaRPr lang="en-US" sz="2100" kern="1200"/>
        </a:p>
      </dsp:txBody>
      <dsp:txXfrm>
        <a:off x="510322" y="79994"/>
        <a:ext cx="6660316" cy="559396"/>
      </dsp:txXfrm>
    </dsp:sp>
    <dsp:sp modelId="{05FBCCF2-78CA-49E1-81F9-7B3DF6B5EF99}">
      <dsp:nvSpPr>
        <dsp:cNvPr id="0" name=""/>
        <dsp:cNvSpPr/>
      </dsp:nvSpPr>
      <dsp:spPr>
        <a:xfrm>
          <a:off x="0" y="2536027"/>
          <a:ext cx="9601200" cy="1752975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5160" tIns="437388" rIns="745160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i="1" kern="1200" baseline="0"/>
            <a:t>suspenzivní účinky odvolání nastávají vůči všem</a:t>
          </a:r>
          <a:endParaRPr lang="en-US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i="1" kern="1200" baseline="0" dirty="0"/>
            <a:t>např. podá-li v řízení o určení neplatnosti výpovědi ze společného nájmu bytu podá odvolání jenom jeden z manželů, vztahuje se odvolání i na 2. manžela</a:t>
          </a:r>
          <a:endParaRPr lang="en-US" sz="2100" kern="1200" dirty="0"/>
        </a:p>
      </dsp:txBody>
      <dsp:txXfrm>
        <a:off x="0" y="2536027"/>
        <a:ext cx="9601200" cy="1752975"/>
      </dsp:txXfrm>
    </dsp:sp>
    <dsp:sp modelId="{7B23E680-D81E-4077-AF27-79C05F94E387}">
      <dsp:nvSpPr>
        <dsp:cNvPr id="0" name=""/>
        <dsp:cNvSpPr/>
      </dsp:nvSpPr>
      <dsp:spPr>
        <a:xfrm>
          <a:off x="480060" y="2226067"/>
          <a:ext cx="6720840" cy="6199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32" tIns="0" rIns="254032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b="1" kern="1200" baseline="0"/>
            <a:t>Nerozlučné </a:t>
          </a:r>
          <a:r>
            <a:rPr lang="cs-CZ" sz="2100" kern="1200" baseline="0"/>
            <a:t>společenství</a:t>
          </a:r>
          <a:endParaRPr lang="en-US" sz="2100" kern="1200"/>
        </a:p>
      </dsp:txBody>
      <dsp:txXfrm>
        <a:off x="510322" y="2256329"/>
        <a:ext cx="6660316" cy="559396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59F462-1D10-4EC5-AC20-2FE21EDE30D4}">
      <dsp:nvSpPr>
        <dsp:cNvPr id="0" name=""/>
        <dsp:cNvSpPr/>
      </dsp:nvSpPr>
      <dsp:spPr>
        <a:xfrm>
          <a:off x="660327" y="1634"/>
          <a:ext cx="5185648" cy="25928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200" kern="1200" baseline="0"/>
            <a:t>Závislé výroky</a:t>
          </a:r>
          <a:endParaRPr lang="en-US" sz="4200" kern="1200"/>
        </a:p>
      </dsp:txBody>
      <dsp:txXfrm>
        <a:off x="736268" y="77575"/>
        <a:ext cx="5033766" cy="2440942"/>
      </dsp:txXfrm>
    </dsp:sp>
    <dsp:sp modelId="{004D52AD-EEB3-48CF-83FD-6CDCA2758306}">
      <dsp:nvSpPr>
        <dsp:cNvPr id="0" name=""/>
        <dsp:cNvSpPr/>
      </dsp:nvSpPr>
      <dsp:spPr>
        <a:xfrm>
          <a:off x="660327" y="2983381"/>
          <a:ext cx="5185648" cy="25928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200" kern="1200" baseline="0" dirty="0"/>
            <a:t>Vyplývá-li z právního předpisu určitý způsob vypořádání vztahu mezi účastníky</a:t>
          </a:r>
          <a:endParaRPr lang="en-US" sz="4200" kern="1200" dirty="0"/>
        </a:p>
      </dsp:txBody>
      <dsp:txXfrm>
        <a:off x="736268" y="3059322"/>
        <a:ext cx="5033766" cy="2440942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3ADCE3-612B-4150-BD0B-DC3F38C07886}">
      <dsp:nvSpPr>
        <dsp:cNvPr id="0" name=""/>
        <dsp:cNvSpPr/>
      </dsp:nvSpPr>
      <dsp:spPr>
        <a:xfrm>
          <a:off x="0" y="481240"/>
          <a:ext cx="9946056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48CFEF-3397-4111-86A0-6F1719BFAFEC}">
      <dsp:nvSpPr>
        <dsp:cNvPr id="0" name=""/>
        <dsp:cNvSpPr/>
      </dsp:nvSpPr>
      <dsp:spPr>
        <a:xfrm>
          <a:off x="497302" y="112240"/>
          <a:ext cx="6962239" cy="7380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3156" tIns="0" rIns="263156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baseline="0" dirty="0"/>
            <a:t>Odvolání se podává u soudu I. stupně</a:t>
          </a:r>
          <a:endParaRPr lang="en-US" sz="2500" kern="1200" dirty="0"/>
        </a:p>
      </dsp:txBody>
      <dsp:txXfrm>
        <a:off x="533328" y="148266"/>
        <a:ext cx="6890187" cy="665948"/>
      </dsp:txXfrm>
    </dsp:sp>
    <dsp:sp modelId="{1FCF6E7B-34D1-4BA4-8ECE-355C46281CE9}">
      <dsp:nvSpPr>
        <dsp:cNvPr id="0" name=""/>
        <dsp:cNvSpPr/>
      </dsp:nvSpPr>
      <dsp:spPr>
        <a:xfrm>
          <a:off x="0" y="1615240"/>
          <a:ext cx="9946056" cy="24806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5">
              <a:hueOff val="8832355"/>
              <a:satOff val="28758"/>
              <a:lumOff val="1000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1924" tIns="520700" rIns="771924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500" i="1" kern="1200" baseline="0"/>
            <a:t>zkoumá včasnost a přípustnost odvolání</a:t>
          </a:r>
          <a:endParaRPr lang="en-US" sz="2500" kern="120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500" i="1" kern="1200" baseline="0"/>
            <a:t>odstraňuje vady podání a nedostatek procesních podmínek</a:t>
          </a:r>
          <a:endParaRPr lang="en-US" sz="2500" kern="120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500" i="1" kern="1200" baseline="0" dirty="0"/>
            <a:t>zabývá se poplatkovými záležitostmi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500" i="1" kern="1200" baseline="0"/>
            <a:t>nebrání-li tomu formální překážky, činí přípravné úkony umožňující věcný přezkum rozhodnutí</a:t>
          </a:r>
          <a:endParaRPr lang="en-US" sz="2500" kern="1200"/>
        </a:p>
      </dsp:txBody>
      <dsp:txXfrm>
        <a:off x="0" y="1615240"/>
        <a:ext cx="9946056" cy="2480625"/>
      </dsp:txXfrm>
    </dsp:sp>
    <dsp:sp modelId="{6A6C855C-8160-4710-AEE7-83C72327C76E}">
      <dsp:nvSpPr>
        <dsp:cNvPr id="0" name=""/>
        <dsp:cNvSpPr/>
      </dsp:nvSpPr>
      <dsp:spPr>
        <a:xfrm>
          <a:off x="497302" y="1246240"/>
          <a:ext cx="6962239" cy="738000"/>
        </a:xfrm>
        <a:prstGeom prst="roundRect">
          <a:avLst/>
        </a:prstGeom>
        <a:gradFill rotWithShape="0">
          <a:gsLst>
            <a:gs pos="0">
              <a:schemeClr val="accent5">
                <a:hueOff val="8832355"/>
                <a:satOff val="28758"/>
                <a:lumOff val="1000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hueOff val="8832355"/>
                <a:satOff val="28758"/>
                <a:lumOff val="1000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8832355"/>
                <a:satOff val="28758"/>
                <a:lumOff val="1000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3156" tIns="0" rIns="263156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baseline="0"/>
            <a:t>Soud I. stupně</a:t>
          </a:r>
          <a:endParaRPr lang="en-US" sz="2500" kern="1200"/>
        </a:p>
      </dsp:txBody>
      <dsp:txXfrm>
        <a:off x="533328" y="1282266"/>
        <a:ext cx="6890187" cy="665948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05054C-126A-46BB-9D38-1BCEC3255B4E}">
      <dsp:nvSpPr>
        <dsp:cNvPr id="0" name=""/>
        <dsp:cNvSpPr/>
      </dsp:nvSpPr>
      <dsp:spPr>
        <a:xfrm>
          <a:off x="0" y="33016"/>
          <a:ext cx="9601200" cy="83132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baseline="0"/>
            <a:t>Vyšetření </a:t>
          </a:r>
          <a:r>
            <a:rPr lang="cs-CZ" sz="2200" b="1" kern="1200" baseline="0"/>
            <a:t>procesních podmínek</a:t>
          </a:r>
          <a:endParaRPr lang="en-US" sz="2200" kern="1200"/>
        </a:p>
      </dsp:txBody>
      <dsp:txXfrm>
        <a:off x="40582" y="73598"/>
        <a:ext cx="9520036" cy="750157"/>
      </dsp:txXfrm>
    </dsp:sp>
    <dsp:sp modelId="{6C4CB2F1-EE5C-471F-9B7C-9457C1103095}">
      <dsp:nvSpPr>
        <dsp:cNvPr id="0" name=""/>
        <dsp:cNvSpPr/>
      </dsp:nvSpPr>
      <dsp:spPr>
        <a:xfrm>
          <a:off x="0" y="927698"/>
          <a:ext cx="9601200" cy="83132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baseline="0" dirty="0"/>
            <a:t>Opatření </a:t>
          </a:r>
          <a:r>
            <a:rPr lang="cs-CZ" sz="2200" b="1" kern="1200" baseline="0" dirty="0"/>
            <a:t>zpráv a listin </a:t>
          </a:r>
          <a:r>
            <a:rPr lang="cs-CZ" sz="2200" kern="1200" baseline="0" dirty="0"/>
            <a:t>(nemůže-li je účastník obstarat sám a mohou-li být použity v odvolacím řízení)</a:t>
          </a:r>
          <a:endParaRPr lang="en-US" sz="2200" kern="1200" dirty="0"/>
        </a:p>
      </dsp:txBody>
      <dsp:txXfrm>
        <a:off x="40582" y="968280"/>
        <a:ext cx="9520036" cy="750157"/>
      </dsp:txXfrm>
    </dsp:sp>
    <dsp:sp modelId="{D958EDE6-026F-4150-8001-6409E31C968C}">
      <dsp:nvSpPr>
        <dsp:cNvPr id="0" name=""/>
        <dsp:cNvSpPr/>
      </dsp:nvSpPr>
      <dsp:spPr>
        <a:xfrm>
          <a:off x="0" y="1822380"/>
          <a:ext cx="9601200" cy="83132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baseline="0"/>
            <a:t>Další potřebná </a:t>
          </a:r>
          <a:r>
            <a:rPr lang="cs-CZ" sz="2200" b="1" kern="1200" baseline="0"/>
            <a:t>šetření</a:t>
          </a:r>
          <a:endParaRPr lang="en-US" sz="2200" kern="1200"/>
        </a:p>
      </dsp:txBody>
      <dsp:txXfrm>
        <a:off x="40582" y="1862962"/>
        <a:ext cx="9520036" cy="750157"/>
      </dsp:txXfrm>
    </dsp:sp>
    <dsp:sp modelId="{13C01208-8A0E-40E9-8B5F-BD3BE45A0258}">
      <dsp:nvSpPr>
        <dsp:cNvPr id="0" name=""/>
        <dsp:cNvSpPr/>
      </dsp:nvSpPr>
      <dsp:spPr>
        <a:xfrm>
          <a:off x="0" y="2717061"/>
          <a:ext cx="9601200" cy="83132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baseline="0"/>
            <a:t>Po provedení nezbytných úkonů a uplynutí odvolací lhůty všem účastníkům předložení věci s </a:t>
          </a:r>
          <a:r>
            <a:rPr lang="cs-CZ" sz="2200" b="1" kern="1200" baseline="0"/>
            <a:t>předkládací zprávou </a:t>
          </a:r>
          <a:r>
            <a:rPr lang="cs-CZ" sz="2200" kern="1200" baseline="0"/>
            <a:t>odvolacímu soudu</a:t>
          </a:r>
          <a:endParaRPr lang="en-US" sz="2200" kern="1200"/>
        </a:p>
      </dsp:txBody>
      <dsp:txXfrm>
        <a:off x="40582" y="2757643"/>
        <a:ext cx="9520036" cy="7501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89DF73-3A9A-4FB3-B80C-D1CF02BBBB5A}">
      <dsp:nvSpPr>
        <dsp:cNvPr id="0" name=""/>
        <dsp:cNvSpPr/>
      </dsp:nvSpPr>
      <dsp:spPr>
        <a:xfrm>
          <a:off x="0" y="82754"/>
          <a:ext cx="6506304" cy="102025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 baseline="0"/>
            <a:t>Řádný opravný prostředek</a:t>
          </a:r>
          <a:endParaRPr lang="en-US" sz="2700" kern="1200"/>
        </a:p>
      </dsp:txBody>
      <dsp:txXfrm>
        <a:off x="49805" y="132559"/>
        <a:ext cx="6406694" cy="920648"/>
      </dsp:txXfrm>
    </dsp:sp>
    <dsp:sp modelId="{6DD96F09-DE2A-489F-827E-8EBF3A435F2E}">
      <dsp:nvSpPr>
        <dsp:cNvPr id="0" name=""/>
        <dsp:cNvSpPr/>
      </dsp:nvSpPr>
      <dsp:spPr>
        <a:xfrm>
          <a:off x="0" y="1180772"/>
          <a:ext cx="6506304" cy="1020258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 baseline="0"/>
            <a:t>Směřuje proti rozsudkům a usnesením soudu I. stupně</a:t>
          </a:r>
          <a:endParaRPr lang="en-US" sz="2700" kern="1200"/>
        </a:p>
      </dsp:txBody>
      <dsp:txXfrm>
        <a:off x="49805" y="1230577"/>
        <a:ext cx="6406694" cy="920648"/>
      </dsp:txXfrm>
    </dsp:sp>
    <dsp:sp modelId="{F3FCB00D-14E5-4E1D-9888-05AEC3EBAA57}">
      <dsp:nvSpPr>
        <dsp:cNvPr id="0" name=""/>
        <dsp:cNvSpPr/>
      </dsp:nvSpPr>
      <dsp:spPr>
        <a:xfrm>
          <a:off x="0" y="2278790"/>
          <a:ext cx="6506304" cy="102025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 baseline="0" dirty="0"/>
            <a:t>Devolutivní a suspenzivní účinek</a:t>
          </a:r>
          <a:endParaRPr lang="en-US" sz="2700" kern="1200" dirty="0"/>
        </a:p>
      </dsp:txBody>
      <dsp:txXfrm>
        <a:off x="49805" y="2328595"/>
        <a:ext cx="6406694" cy="920648"/>
      </dsp:txXfrm>
    </dsp:sp>
    <dsp:sp modelId="{EF7471CF-726C-40B8-93FE-24AB388617F4}">
      <dsp:nvSpPr>
        <dsp:cNvPr id="0" name=""/>
        <dsp:cNvSpPr/>
      </dsp:nvSpPr>
      <dsp:spPr>
        <a:xfrm>
          <a:off x="0" y="3376809"/>
          <a:ext cx="6506304" cy="1020258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 baseline="0" dirty="0"/>
            <a:t>Přezkum po skutkové i právní stránce</a:t>
          </a:r>
        </a:p>
      </dsp:txBody>
      <dsp:txXfrm>
        <a:off x="49805" y="3426614"/>
        <a:ext cx="6406694" cy="920648"/>
      </dsp:txXfrm>
    </dsp:sp>
    <dsp:sp modelId="{D2838731-397A-4468-A5D0-F8FEA824CF34}">
      <dsp:nvSpPr>
        <dsp:cNvPr id="0" name=""/>
        <dsp:cNvSpPr/>
      </dsp:nvSpPr>
      <dsp:spPr>
        <a:xfrm>
          <a:off x="0" y="4474827"/>
          <a:ext cx="6506304" cy="1020258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 baseline="0" dirty="0"/>
            <a:t>Zrušení i změna prvostupňového rozhodnutí</a:t>
          </a:r>
          <a:endParaRPr lang="en-US" sz="2700" kern="1200" dirty="0"/>
        </a:p>
      </dsp:txBody>
      <dsp:txXfrm>
        <a:off x="49805" y="4524632"/>
        <a:ext cx="6406694" cy="920648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23F41-6A1E-4A76-AA1F-7A33FD320E82}">
      <dsp:nvSpPr>
        <dsp:cNvPr id="0" name=""/>
        <dsp:cNvSpPr/>
      </dsp:nvSpPr>
      <dsp:spPr>
        <a:xfrm>
          <a:off x="0" y="481199"/>
          <a:ext cx="9946056" cy="756000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1B4260-048E-4A16-82BB-CB140A79A272}">
      <dsp:nvSpPr>
        <dsp:cNvPr id="0" name=""/>
        <dsp:cNvSpPr/>
      </dsp:nvSpPr>
      <dsp:spPr>
        <a:xfrm>
          <a:off x="497302" y="38399"/>
          <a:ext cx="6962239" cy="8856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3156" tIns="0" rIns="263156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 baseline="0"/>
            <a:t>Zásadně by měla platit </a:t>
          </a:r>
          <a:r>
            <a:rPr lang="cs-CZ" sz="3000" b="1" kern="1200" baseline="0"/>
            <a:t>vázanost</a:t>
          </a:r>
          <a:r>
            <a:rPr lang="cs-CZ" sz="3000" kern="1200" baseline="0"/>
            <a:t> odvolacího soudu odvolacími </a:t>
          </a:r>
          <a:r>
            <a:rPr lang="cs-CZ" sz="3000" b="1" kern="1200" baseline="0"/>
            <a:t>důvody</a:t>
          </a:r>
          <a:endParaRPr lang="en-US" sz="3000" kern="1200"/>
        </a:p>
      </dsp:txBody>
      <dsp:txXfrm>
        <a:off x="540533" y="81630"/>
        <a:ext cx="6875777" cy="799138"/>
      </dsp:txXfrm>
    </dsp:sp>
    <dsp:sp modelId="{506FF67C-8ABA-455B-ABEB-A78290B78367}">
      <dsp:nvSpPr>
        <dsp:cNvPr id="0" name=""/>
        <dsp:cNvSpPr/>
      </dsp:nvSpPr>
      <dsp:spPr>
        <a:xfrm>
          <a:off x="0" y="1842000"/>
          <a:ext cx="9946056" cy="1701000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1924" tIns="624840" rIns="771924" bIns="21336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3000" i="1" kern="1200" baseline="0"/>
            <a:t>zmatečností (k nim se hledí vždy ex offo)</a:t>
          </a:r>
          <a:endParaRPr lang="en-US" sz="3000" kern="120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3000" i="1" kern="1200" baseline="0"/>
            <a:t>nesprávného právního posouzení (iura novit curia)</a:t>
          </a:r>
          <a:endParaRPr lang="en-US" sz="3000" kern="1200"/>
        </a:p>
      </dsp:txBody>
      <dsp:txXfrm>
        <a:off x="0" y="1842000"/>
        <a:ext cx="9946056" cy="1701000"/>
      </dsp:txXfrm>
    </dsp:sp>
    <dsp:sp modelId="{17773CA4-D0E6-4DA6-A19A-C1EFE99E21A1}">
      <dsp:nvSpPr>
        <dsp:cNvPr id="0" name=""/>
        <dsp:cNvSpPr/>
      </dsp:nvSpPr>
      <dsp:spPr>
        <a:xfrm>
          <a:off x="497302" y="1399199"/>
          <a:ext cx="6962239" cy="8856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3156" tIns="0" rIns="263156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 baseline="0"/>
            <a:t>Výjimky se mohou týkat</a:t>
          </a:r>
          <a:endParaRPr lang="en-US" sz="3000" kern="1200"/>
        </a:p>
      </dsp:txBody>
      <dsp:txXfrm>
        <a:off x="540533" y="1442430"/>
        <a:ext cx="6875777" cy="799138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1D7B04-AC35-4833-A0D7-38A1F0ACB105}">
      <dsp:nvSpPr>
        <dsp:cNvPr id="0" name=""/>
        <dsp:cNvSpPr/>
      </dsp:nvSpPr>
      <dsp:spPr>
        <a:xfrm>
          <a:off x="1648688" y="1333"/>
          <a:ext cx="2626593" cy="13132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baseline="0" dirty="0"/>
            <a:t>Odvolací soud není vázán skutkovým stavem zjištěným soudem I. stupně</a:t>
          </a:r>
          <a:endParaRPr lang="en-US" sz="2300" kern="1200" dirty="0"/>
        </a:p>
      </dsp:txBody>
      <dsp:txXfrm>
        <a:off x="1687153" y="39798"/>
        <a:ext cx="2549663" cy="1236366"/>
      </dsp:txXfrm>
    </dsp:sp>
    <dsp:sp modelId="{083AA708-95F2-4A39-A15A-9266147DBA43}">
      <dsp:nvSpPr>
        <dsp:cNvPr id="0" name=""/>
        <dsp:cNvSpPr/>
      </dsp:nvSpPr>
      <dsp:spPr>
        <a:xfrm>
          <a:off x="1648688" y="1511624"/>
          <a:ext cx="2626593" cy="13132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baseline="0"/>
            <a:t>Odvolací soud může dokazování </a:t>
          </a:r>
          <a:endParaRPr lang="en-US" sz="2300" kern="1200"/>
        </a:p>
      </dsp:txBody>
      <dsp:txXfrm>
        <a:off x="1687153" y="1550089"/>
        <a:ext cx="2549663" cy="1236366"/>
      </dsp:txXfrm>
    </dsp:sp>
    <dsp:sp modelId="{770DF4B8-EEE1-43AA-93E6-65DD253D154F}">
      <dsp:nvSpPr>
        <dsp:cNvPr id="0" name=""/>
        <dsp:cNvSpPr/>
      </dsp:nvSpPr>
      <dsp:spPr>
        <a:xfrm rot="19457599">
          <a:off x="4153668" y="1757697"/>
          <a:ext cx="1293863" cy="66005"/>
        </a:xfrm>
        <a:custGeom>
          <a:avLst/>
          <a:gdLst/>
          <a:ahLst/>
          <a:cxnLst/>
          <a:rect l="0" t="0" r="0" b="0"/>
          <a:pathLst>
            <a:path>
              <a:moveTo>
                <a:pt x="0" y="33002"/>
              </a:moveTo>
              <a:lnTo>
                <a:pt x="1293863" y="33002"/>
              </a:lnTo>
            </a:path>
          </a:pathLst>
        </a:custGeom>
        <a:noFill/>
        <a:ln w="34925" cap="flat" cmpd="sng" algn="in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768253" y="1758353"/>
        <a:ext cx="64693" cy="64693"/>
      </dsp:txXfrm>
    </dsp:sp>
    <dsp:sp modelId="{828646A7-C788-4C4A-ABEA-9DD9B6EA634D}">
      <dsp:nvSpPr>
        <dsp:cNvPr id="0" name=""/>
        <dsp:cNvSpPr/>
      </dsp:nvSpPr>
      <dsp:spPr>
        <a:xfrm>
          <a:off x="5325918" y="756478"/>
          <a:ext cx="2626593" cy="13132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i="1" kern="1200" baseline="0"/>
            <a:t>zopakovat</a:t>
          </a:r>
          <a:endParaRPr lang="en-US" sz="2300" kern="1200"/>
        </a:p>
      </dsp:txBody>
      <dsp:txXfrm>
        <a:off x="5364383" y="794943"/>
        <a:ext cx="2549663" cy="1236366"/>
      </dsp:txXfrm>
    </dsp:sp>
    <dsp:sp modelId="{267120BE-84F1-4F65-A895-831072E69EE3}">
      <dsp:nvSpPr>
        <dsp:cNvPr id="0" name=""/>
        <dsp:cNvSpPr/>
      </dsp:nvSpPr>
      <dsp:spPr>
        <a:xfrm rot="2142401">
          <a:off x="4153668" y="2512842"/>
          <a:ext cx="1293863" cy="66005"/>
        </a:xfrm>
        <a:custGeom>
          <a:avLst/>
          <a:gdLst/>
          <a:ahLst/>
          <a:cxnLst/>
          <a:rect l="0" t="0" r="0" b="0"/>
          <a:pathLst>
            <a:path>
              <a:moveTo>
                <a:pt x="0" y="33002"/>
              </a:moveTo>
              <a:lnTo>
                <a:pt x="1293863" y="33002"/>
              </a:lnTo>
            </a:path>
          </a:pathLst>
        </a:custGeom>
        <a:noFill/>
        <a:ln w="34925" cap="flat" cmpd="sng" algn="in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768253" y="2513498"/>
        <a:ext cx="64693" cy="64693"/>
      </dsp:txXfrm>
    </dsp:sp>
    <dsp:sp modelId="{103906B8-D592-4B07-9597-6FCF1970E629}">
      <dsp:nvSpPr>
        <dsp:cNvPr id="0" name=""/>
        <dsp:cNvSpPr/>
      </dsp:nvSpPr>
      <dsp:spPr>
        <a:xfrm>
          <a:off x="5325918" y="2266770"/>
          <a:ext cx="2626593" cy="13132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i="1" kern="1200" baseline="0"/>
            <a:t>doplnit </a:t>
          </a:r>
          <a:endParaRPr lang="en-US" sz="2300" kern="1200"/>
        </a:p>
      </dsp:txBody>
      <dsp:txXfrm>
        <a:off x="5364383" y="2305235"/>
        <a:ext cx="2549663" cy="1236366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910408-50E3-459C-939B-F874F3ABD1DF}">
      <dsp:nvSpPr>
        <dsp:cNvPr id="0" name=""/>
        <dsp:cNvSpPr/>
      </dsp:nvSpPr>
      <dsp:spPr>
        <a:xfrm>
          <a:off x="0" y="549303"/>
          <a:ext cx="10030408" cy="1102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8471" tIns="416560" rIns="778471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i="1" kern="1200" baseline="0" dirty="0"/>
            <a:t>např. odvolací soud z výpovědi svědka může vyvodit jiná zjištění, jenom pokud jej vyslechne znovu</a:t>
          </a:r>
          <a:endParaRPr lang="en-US" sz="2000" kern="1200" dirty="0"/>
        </a:p>
      </dsp:txBody>
      <dsp:txXfrm>
        <a:off x="0" y="549303"/>
        <a:ext cx="10030408" cy="1102500"/>
      </dsp:txXfrm>
    </dsp:sp>
    <dsp:sp modelId="{18D650DE-BEC7-4199-91E8-857C38764914}">
      <dsp:nvSpPr>
        <dsp:cNvPr id="0" name=""/>
        <dsp:cNvSpPr/>
      </dsp:nvSpPr>
      <dsp:spPr>
        <a:xfrm>
          <a:off x="501520" y="254103"/>
          <a:ext cx="7021285" cy="5904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5388" tIns="0" rIns="26538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baseline="0"/>
            <a:t>Obligatorně vždy, pokud má odvolací soud za to, že z provedených důkazů </a:t>
          </a:r>
          <a:r>
            <a:rPr lang="cs-CZ" sz="2000" b="1" kern="1200" baseline="0"/>
            <a:t>lze dospět k jiným skutkovým zjištěním</a:t>
          </a:r>
          <a:endParaRPr lang="en-US" sz="2000" kern="1200"/>
        </a:p>
      </dsp:txBody>
      <dsp:txXfrm>
        <a:off x="530341" y="282924"/>
        <a:ext cx="6963643" cy="532758"/>
      </dsp:txXfrm>
    </dsp:sp>
    <dsp:sp modelId="{25F87CAF-E80A-4DD4-880F-694503ACDCC4}">
      <dsp:nvSpPr>
        <dsp:cNvPr id="0" name=""/>
        <dsp:cNvSpPr/>
      </dsp:nvSpPr>
      <dsp:spPr>
        <a:xfrm>
          <a:off x="0" y="2055003"/>
          <a:ext cx="10030408" cy="1449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8471" tIns="416560" rIns="778471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i="1" kern="1200" baseline="0" dirty="0"/>
            <a:t>např. měl za to, že skutečnosti z nich plynoucí nejsou právně významné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i="1" kern="1200" baseline="0"/>
            <a:t>pokud je odvolací soud nezopakuje, nesmí z nich činit skutková zjištění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i="1" kern="1200" baseline="0"/>
            <a:t>obligatorní opakování viz § 213/3 i. f.</a:t>
          </a:r>
          <a:endParaRPr lang="en-US" sz="2000" kern="1200"/>
        </a:p>
      </dsp:txBody>
      <dsp:txXfrm>
        <a:off x="0" y="2055003"/>
        <a:ext cx="10030408" cy="1449000"/>
      </dsp:txXfrm>
    </dsp:sp>
    <dsp:sp modelId="{BB924320-5793-4072-B131-744DCD70813A}">
      <dsp:nvSpPr>
        <dsp:cNvPr id="0" name=""/>
        <dsp:cNvSpPr/>
      </dsp:nvSpPr>
      <dsp:spPr>
        <a:xfrm>
          <a:off x="501520" y="1759803"/>
          <a:ext cx="7021285" cy="59040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5388" tIns="0" rIns="26538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baseline="0"/>
            <a:t>Jde-li o </a:t>
          </a:r>
          <a:r>
            <a:rPr lang="cs-CZ" sz="2000" b="1" kern="1200" baseline="0"/>
            <a:t>důkazy, které sice soud I. stupně provedl, ale neučinil z nich žádné skutkové zjištění </a:t>
          </a:r>
          <a:endParaRPr lang="en-US" sz="2000" kern="1200"/>
        </a:p>
      </dsp:txBody>
      <dsp:txXfrm>
        <a:off x="530341" y="1788624"/>
        <a:ext cx="6963643" cy="532758"/>
      </dsp:txXfrm>
    </dsp:sp>
    <dsp:sp modelId="{DE5625ED-E5A5-4434-AE00-BDA395709967}">
      <dsp:nvSpPr>
        <dsp:cNvPr id="0" name=""/>
        <dsp:cNvSpPr/>
      </dsp:nvSpPr>
      <dsp:spPr>
        <a:xfrm>
          <a:off x="0" y="3907203"/>
          <a:ext cx="10030408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619C14-7495-4ABE-8939-E61F5EF08B65}">
      <dsp:nvSpPr>
        <dsp:cNvPr id="0" name=""/>
        <dsp:cNvSpPr/>
      </dsp:nvSpPr>
      <dsp:spPr>
        <a:xfrm>
          <a:off x="501520" y="3612003"/>
          <a:ext cx="7021285" cy="59040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5388" tIns="0" rIns="26538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baseline="0"/>
            <a:t>Při opakování dokazování provádí dokazování </a:t>
          </a:r>
          <a:r>
            <a:rPr lang="cs-CZ" sz="2000" b="1" kern="1200" baseline="0"/>
            <a:t>vždy sám odvolací soud</a:t>
          </a:r>
          <a:endParaRPr lang="en-US" sz="2000" kern="1200"/>
        </a:p>
      </dsp:txBody>
      <dsp:txXfrm>
        <a:off x="530341" y="3640824"/>
        <a:ext cx="6963643" cy="532758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D6B0EB-97E2-4CA7-884E-ECF645E259BF}">
      <dsp:nvSpPr>
        <dsp:cNvPr id="0" name=""/>
        <dsp:cNvSpPr/>
      </dsp:nvSpPr>
      <dsp:spPr>
        <a:xfrm>
          <a:off x="0" y="466919"/>
          <a:ext cx="6506304" cy="340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04961" tIns="416560" rIns="504961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i="1" kern="1200" baseline="0"/>
            <a:t>důkazy navržené, ale neprovedené v I. stupni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i="1" kern="1200" baseline="0"/>
            <a:t>důkazy navržené až v odvolacím řízení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i="1" kern="1200" baseline="0"/>
            <a:t>limity:</a:t>
          </a:r>
          <a:endParaRPr lang="en-US" sz="2000" kern="120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baseline="0"/>
            <a:t>nesmí být porušen § 118b, § 205a a § 211a</a:t>
          </a:r>
          <a:endParaRPr lang="en-US" sz="2000" kern="120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baseline="0" dirty="0"/>
            <a:t>nemá jít o rozsáhlé doplnění dokazování ke skutečnosti, k níž v prvním stupni bylo dokazování zcela nedostatečné nebo vůbec žádné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i="1" kern="1200" baseline="0"/>
            <a:t>dokazování doplní odvolací soud, soud I. stupně nebo soud dožádaný (x zásada přímosti)</a:t>
          </a:r>
          <a:endParaRPr lang="en-US" sz="2000" kern="1200"/>
        </a:p>
      </dsp:txBody>
      <dsp:txXfrm>
        <a:off x="0" y="466919"/>
        <a:ext cx="6506304" cy="3402000"/>
      </dsp:txXfrm>
    </dsp:sp>
    <dsp:sp modelId="{B1A575D2-FF71-4BD4-81AD-8E67E722800E}">
      <dsp:nvSpPr>
        <dsp:cNvPr id="0" name=""/>
        <dsp:cNvSpPr/>
      </dsp:nvSpPr>
      <dsp:spPr>
        <a:xfrm>
          <a:off x="325315" y="171719"/>
          <a:ext cx="4554412" cy="59040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2146" tIns="0" rIns="172146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baseline="0"/>
            <a:t>O </a:t>
          </a:r>
          <a:r>
            <a:rPr lang="cs-CZ" sz="2000" b="1" kern="1200" baseline="0"/>
            <a:t>účastníky navržené důkazy</a:t>
          </a:r>
          <a:r>
            <a:rPr lang="cs-CZ" sz="2000" kern="1200" baseline="0"/>
            <a:t>, které nebyly dosud provedeny</a:t>
          </a:r>
          <a:endParaRPr lang="en-US" sz="2000" kern="1200"/>
        </a:p>
      </dsp:txBody>
      <dsp:txXfrm>
        <a:off x="354136" y="200540"/>
        <a:ext cx="4496770" cy="532758"/>
      </dsp:txXfrm>
    </dsp:sp>
    <dsp:sp modelId="{C216AF82-AD96-4B0B-9C7C-44292883CE9F}">
      <dsp:nvSpPr>
        <dsp:cNvPr id="0" name=""/>
        <dsp:cNvSpPr/>
      </dsp:nvSpPr>
      <dsp:spPr>
        <a:xfrm>
          <a:off x="0" y="4272120"/>
          <a:ext cx="6506304" cy="113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4">
              <a:hueOff val="4803510"/>
              <a:satOff val="18182"/>
              <a:lumOff val="-117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04961" tIns="416560" rIns="504961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i="1" kern="1200" baseline="0"/>
            <a:t>lze podle § 120/2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i="1" kern="1200" baseline="0"/>
            <a:t>dokazování může doplnit jenom odvolací soud</a:t>
          </a:r>
          <a:endParaRPr lang="en-US" sz="2000" kern="1200"/>
        </a:p>
      </dsp:txBody>
      <dsp:txXfrm>
        <a:off x="0" y="4272120"/>
        <a:ext cx="6506304" cy="1134000"/>
      </dsp:txXfrm>
    </dsp:sp>
    <dsp:sp modelId="{164B813B-B367-4BA1-988A-0E68EF8EF438}">
      <dsp:nvSpPr>
        <dsp:cNvPr id="0" name=""/>
        <dsp:cNvSpPr/>
      </dsp:nvSpPr>
      <dsp:spPr>
        <a:xfrm>
          <a:off x="325315" y="3976920"/>
          <a:ext cx="4554412" cy="590400"/>
        </a:xfrm>
        <a:prstGeom prst="roundRect">
          <a:avLst/>
        </a:prstGeom>
        <a:gradFill rotWithShape="0">
          <a:gsLst>
            <a:gs pos="0">
              <a:schemeClr val="accent4">
                <a:hueOff val="4803510"/>
                <a:satOff val="18182"/>
                <a:lumOff val="-1177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4803510"/>
                <a:satOff val="18182"/>
                <a:lumOff val="-1177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4803510"/>
                <a:satOff val="18182"/>
                <a:lumOff val="-1177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2146" tIns="0" rIns="172146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baseline="0"/>
            <a:t>O </a:t>
          </a:r>
          <a:r>
            <a:rPr lang="cs-CZ" sz="2000" b="1" kern="1200" baseline="0"/>
            <a:t>účastníky nenavržené důkazy</a:t>
          </a:r>
          <a:endParaRPr lang="en-US" sz="2000" kern="1200"/>
        </a:p>
      </dsp:txBody>
      <dsp:txXfrm>
        <a:off x="354136" y="4005741"/>
        <a:ext cx="4496770" cy="532758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C2DACB-1868-48BC-8F8D-6C5D59821DCC}">
      <dsp:nvSpPr>
        <dsp:cNvPr id="0" name=""/>
        <dsp:cNvSpPr/>
      </dsp:nvSpPr>
      <dsp:spPr>
        <a:xfrm rot="5400000">
          <a:off x="3335954" y="-721533"/>
          <a:ext cx="2176664" cy="416403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i="1" kern="1200" baseline="0"/>
            <a:t>odmítnutí odvolání subjektivně nebo objektivně nepřípustného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i="1" kern="1200" baseline="0"/>
            <a:t>odmítnutí odvolání pro opožděnost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i="1" kern="1200" baseline="0"/>
            <a:t>zastavení odvolacího řízení pro zpětvzetí odvolání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i="1" kern="1200" baseline="0"/>
            <a:t>zastavení řízení pro zpětvzetí žaloby</a:t>
          </a:r>
          <a:endParaRPr lang="en-US" sz="1900" kern="1200"/>
        </a:p>
      </dsp:txBody>
      <dsp:txXfrm rot="-5400000">
        <a:off x="2342269" y="378408"/>
        <a:ext cx="4057778" cy="1964152"/>
      </dsp:txXfrm>
    </dsp:sp>
    <dsp:sp modelId="{664EE52D-89E3-42F7-9AC4-644AF96AA70C}">
      <dsp:nvSpPr>
        <dsp:cNvPr id="0" name=""/>
        <dsp:cNvSpPr/>
      </dsp:nvSpPr>
      <dsp:spPr>
        <a:xfrm>
          <a:off x="0" y="68"/>
          <a:ext cx="2342269" cy="272083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900" kern="1200" baseline="0"/>
            <a:t>Procesní</a:t>
          </a:r>
          <a:endParaRPr lang="en-US" sz="3900" kern="1200"/>
        </a:p>
      </dsp:txBody>
      <dsp:txXfrm>
        <a:off x="114340" y="114408"/>
        <a:ext cx="2113589" cy="2492151"/>
      </dsp:txXfrm>
    </dsp:sp>
    <dsp:sp modelId="{A2693CC3-A182-4D98-8751-9C705125958E}">
      <dsp:nvSpPr>
        <dsp:cNvPr id="0" name=""/>
        <dsp:cNvSpPr/>
      </dsp:nvSpPr>
      <dsp:spPr>
        <a:xfrm rot="5400000">
          <a:off x="3335954" y="2135339"/>
          <a:ext cx="2176664" cy="4164034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i="1" kern="1200" baseline="0"/>
            <a:t>potvrzení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i="1" kern="1200" baseline="0"/>
            <a:t>zrušení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i="1" kern="1200" baseline="0"/>
            <a:t>změna</a:t>
          </a:r>
          <a:endParaRPr lang="en-US" sz="1900" kern="1200"/>
        </a:p>
      </dsp:txBody>
      <dsp:txXfrm rot="-5400000">
        <a:off x="2342269" y="3235280"/>
        <a:ext cx="4057778" cy="1964152"/>
      </dsp:txXfrm>
    </dsp:sp>
    <dsp:sp modelId="{C571E0EC-E26E-4D58-B121-B6D2CB8C0001}">
      <dsp:nvSpPr>
        <dsp:cNvPr id="0" name=""/>
        <dsp:cNvSpPr/>
      </dsp:nvSpPr>
      <dsp:spPr>
        <a:xfrm>
          <a:off x="0" y="2856940"/>
          <a:ext cx="2342269" cy="2720831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900" kern="1200" baseline="0"/>
            <a:t>Věcné</a:t>
          </a:r>
          <a:endParaRPr lang="en-US" sz="3900" kern="1200"/>
        </a:p>
      </dsp:txBody>
      <dsp:txXfrm>
        <a:off x="114340" y="2971280"/>
        <a:ext cx="2113589" cy="2492151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8BBCF5-E1F5-483B-9D2F-DE6131BE896B}">
      <dsp:nvSpPr>
        <dsp:cNvPr id="0" name=""/>
        <dsp:cNvSpPr/>
      </dsp:nvSpPr>
      <dsp:spPr>
        <a:xfrm rot="5400000">
          <a:off x="6095769" y="-2528825"/>
          <a:ext cx="866092" cy="6144768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700" i="1" kern="1200" baseline="0"/>
            <a:t>lze-li nedostatek odstranit, musí se o to odvolací soud vždy pokusit</a:t>
          </a:r>
          <a:endParaRPr lang="en-US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700" i="1" kern="1200" baseline="0"/>
            <a:t>nezkoumá se, zda může mít vliv na správnost rozhodnutí</a:t>
          </a:r>
          <a:endParaRPr lang="en-US" sz="1700" kern="1200"/>
        </a:p>
      </dsp:txBody>
      <dsp:txXfrm rot="-5400000">
        <a:off x="3456432" y="152791"/>
        <a:ext cx="6102489" cy="781534"/>
      </dsp:txXfrm>
    </dsp:sp>
    <dsp:sp modelId="{883D8B05-373A-44C7-8F66-B6732E83CF7D}">
      <dsp:nvSpPr>
        <dsp:cNvPr id="0" name=""/>
        <dsp:cNvSpPr/>
      </dsp:nvSpPr>
      <dsp:spPr>
        <a:xfrm>
          <a:off x="0" y="2250"/>
          <a:ext cx="3456432" cy="108261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b="1" kern="1200" baseline="0"/>
            <a:t>Nedostatek procesních podmínek</a:t>
          </a:r>
          <a:endParaRPr lang="en-US" sz="2700" kern="1200"/>
        </a:p>
      </dsp:txBody>
      <dsp:txXfrm>
        <a:off x="52849" y="55099"/>
        <a:ext cx="3350734" cy="976917"/>
      </dsp:txXfrm>
    </dsp:sp>
    <dsp:sp modelId="{1A5E6D03-4CD2-4113-8798-9674F0C02C96}">
      <dsp:nvSpPr>
        <dsp:cNvPr id="0" name=""/>
        <dsp:cNvSpPr/>
      </dsp:nvSpPr>
      <dsp:spPr>
        <a:xfrm rot="5400000">
          <a:off x="6095769" y="-1392079"/>
          <a:ext cx="866092" cy="6144768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700" i="1" kern="1200" baseline="0"/>
            <a:t>nelze uplatnit, pokud již o VP rozhodl vrchní soud (§ 104a/7), nebo konfliktní senát (§ 5/5 z. č. 131/2002)</a:t>
          </a:r>
          <a:endParaRPr lang="en-US" sz="1700" kern="1200"/>
        </a:p>
      </dsp:txBody>
      <dsp:txXfrm rot="-5400000">
        <a:off x="3456432" y="1289537"/>
        <a:ext cx="6102489" cy="781534"/>
      </dsp:txXfrm>
    </dsp:sp>
    <dsp:sp modelId="{C1A2EF7B-2E3D-4015-B6EC-B422DB968CD6}">
      <dsp:nvSpPr>
        <dsp:cNvPr id="0" name=""/>
        <dsp:cNvSpPr/>
      </dsp:nvSpPr>
      <dsp:spPr>
        <a:xfrm>
          <a:off x="0" y="1138996"/>
          <a:ext cx="3456432" cy="1082615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b="1" kern="1200" baseline="0"/>
            <a:t>Nedostatek věcné příslušnosti</a:t>
          </a:r>
          <a:endParaRPr lang="en-US" sz="2700" kern="1200"/>
        </a:p>
      </dsp:txBody>
      <dsp:txXfrm>
        <a:off x="52849" y="1191845"/>
        <a:ext cx="3350734" cy="976917"/>
      </dsp:txXfrm>
    </dsp:sp>
    <dsp:sp modelId="{2389D553-D054-4C97-85A9-80B57283F63C}">
      <dsp:nvSpPr>
        <dsp:cNvPr id="0" name=""/>
        <dsp:cNvSpPr/>
      </dsp:nvSpPr>
      <dsp:spPr>
        <a:xfrm rot="5400000">
          <a:off x="6095769" y="-255333"/>
          <a:ext cx="866092" cy="6144768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700" i="1" kern="1200" baseline="0"/>
            <a:t>viz též § 16b</a:t>
          </a:r>
          <a:endParaRPr lang="en-US" sz="1700" kern="1200"/>
        </a:p>
      </dsp:txBody>
      <dsp:txXfrm rot="-5400000">
        <a:off x="3456432" y="2426283"/>
        <a:ext cx="6102489" cy="781534"/>
      </dsp:txXfrm>
    </dsp:sp>
    <dsp:sp modelId="{AE8F709B-2C79-410B-96A4-A2E7E7DAE6AC}">
      <dsp:nvSpPr>
        <dsp:cNvPr id="0" name=""/>
        <dsp:cNvSpPr/>
      </dsp:nvSpPr>
      <dsp:spPr>
        <a:xfrm>
          <a:off x="0" y="2275742"/>
          <a:ext cx="3456432" cy="1082615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b="1" kern="1200" baseline="0"/>
            <a:t>Vyloučený soudce</a:t>
          </a:r>
          <a:endParaRPr lang="en-US" sz="2700" kern="1200"/>
        </a:p>
      </dsp:txBody>
      <dsp:txXfrm>
        <a:off x="52849" y="2328591"/>
        <a:ext cx="3350734" cy="976917"/>
      </dsp:txXfrm>
    </dsp:sp>
    <dsp:sp modelId="{421AC54A-5FD1-4484-89C6-4EC094DE7A2C}">
      <dsp:nvSpPr>
        <dsp:cNvPr id="0" name=""/>
        <dsp:cNvSpPr/>
      </dsp:nvSpPr>
      <dsp:spPr>
        <a:xfrm rot="5400000">
          <a:off x="6095769" y="881412"/>
          <a:ext cx="866092" cy="6144768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700" i="1" kern="1200" baseline="0"/>
            <a:t>např. samosoudce místo senátu (ne naopak), VSÚ místo soudce apod.; jiný soudce nebo senát, než který byl určen rozvrhem práce</a:t>
          </a:r>
          <a:endParaRPr lang="en-US" sz="1700" kern="1200"/>
        </a:p>
      </dsp:txBody>
      <dsp:txXfrm rot="-5400000">
        <a:off x="3456432" y="3563029"/>
        <a:ext cx="6102489" cy="781534"/>
      </dsp:txXfrm>
    </dsp:sp>
    <dsp:sp modelId="{4CF8510C-59E4-4A8C-A9B3-256790B69E9E}">
      <dsp:nvSpPr>
        <dsp:cNvPr id="0" name=""/>
        <dsp:cNvSpPr/>
      </dsp:nvSpPr>
      <dsp:spPr>
        <a:xfrm>
          <a:off x="0" y="3412488"/>
          <a:ext cx="3456432" cy="1082615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b="1" kern="1200" baseline="0"/>
            <a:t>Nesprávné obsazení soudu</a:t>
          </a:r>
          <a:endParaRPr lang="en-US" sz="2700" kern="1200"/>
        </a:p>
      </dsp:txBody>
      <dsp:txXfrm>
        <a:off x="52849" y="3465337"/>
        <a:ext cx="3350734" cy="976917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E72495-10BC-4492-8E97-03B8D14B2A1B}">
      <dsp:nvSpPr>
        <dsp:cNvPr id="0" name=""/>
        <dsp:cNvSpPr/>
      </dsp:nvSpPr>
      <dsp:spPr>
        <a:xfrm>
          <a:off x="0" y="268655"/>
          <a:ext cx="10189029" cy="1247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90782" tIns="374904" rIns="790782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i="1" kern="1200" baseline="0"/>
            <a:t>mohl by být výsledek řízení jiný, kdyby k vadě nedošlo, nebo kdyby byla v I. stupni odstraněna?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i="1" kern="1200" baseline="0" dirty="0"/>
            <a:t>v případě pochybností o takovou vadu půjde</a:t>
          </a:r>
          <a:endParaRPr lang="en-US" sz="1800" kern="1200" dirty="0"/>
        </a:p>
      </dsp:txBody>
      <dsp:txXfrm>
        <a:off x="0" y="268655"/>
        <a:ext cx="10189029" cy="1247400"/>
      </dsp:txXfrm>
    </dsp:sp>
    <dsp:sp modelId="{C901A1C9-A497-4C22-944F-D6D079A0FF7D}">
      <dsp:nvSpPr>
        <dsp:cNvPr id="0" name=""/>
        <dsp:cNvSpPr/>
      </dsp:nvSpPr>
      <dsp:spPr>
        <a:xfrm>
          <a:off x="509451" y="2975"/>
          <a:ext cx="7132320" cy="53136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9585" tIns="0" rIns="26958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baseline="0" dirty="0"/>
            <a:t>Jiná vada řízení než je uvedena v § 205/2a)</a:t>
          </a:r>
          <a:r>
            <a:rPr lang="cs-CZ" sz="1800" kern="1200" baseline="0" dirty="0"/>
            <a:t>, mohla-li mít za následek </a:t>
          </a:r>
          <a:r>
            <a:rPr lang="cs-CZ" sz="1800" b="1" kern="1200" baseline="0" dirty="0"/>
            <a:t>nesprávné rozhodnutí </a:t>
          </a:r>
          <a:r>
            <a:rPr lang="cs-CZ" sz="1800" kern="1200" baseline="0" dirty="0"/>
            <a:t>ve věci </a:t>
          </a:r>
          <a:endParaRPr lang="en-US" sz="1800" kern="1200" dirty="0"/>
        </a:p>
      </dsp:txBody>
      <dsp:txXfrm>
        <a:off x="535390" y="28914"/>
        <a:ext cx="7080442" cy="479482"/>
      </dsp:txXfrm>
    </dsp:sp>
    <dsp:sp modelId="{BA77E652-F559-4BD5-82C2-1911F1540F9A}">
      <dsp:nvSpPr>
        <dsp:cNvPr id="0" name=""/>
        <dsp:cNvSpPr/>
      </dsp:nvSpPr>
      <dsp:spPr>
        <a:xfrm>
          <a:off x="0" y="1878935"/>
          <a:ext cx="10189029" cy="17860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4">
              <a:hueOff val="2401755"/>
              <a:satOff val="9091"/>
              <a:lumOff val="-588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90782" tIns="374904" rIns="790782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i="1" kern="1200" baseline="0"/>
            <a:t>vady při provádění dokazování, např. svědek nebyl poučen, účastník nebyl přítomen apod.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i="1" kern="1200" baseline="0"/>
            <a:t>porušení poučovací povinnosti, např. soud nepoučí podle § 118a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i="1" kern="1200" baseline="0"/>
            <a:t>soud rozhodoval o žalobě vykazující vady, které nebyly odstraněny podle § 43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i="1" kern="1200" baseline="0"/>
            <a:t>zohlednění skutečností a důkazních návrhů po koncentraci řízení (sporné)</a:t>
          </a:r>
          <a:endParaRPr lang="en-US" sz="1800" kern="1200"/>
        </a:p>
      </dsp:txBody>
      <dsp:txXfrm>
        <a:off x="0" y="1878935"/>
        <a:ext cx="10189029" cy="1786050"/>
      </dsp:txXfrm>
    </dsp:sp>
    <dsp:sp modelId="{3B1AC00E-98F8-4B3A-91DC-5A625EA8FC20}">
      <dsp:nvSpPr>
        <dsp:cNvPr id="0" name=""/>
        <dsp:cNvSpPr/>
      </dsp:nvSpPr>
      <dsp:spPr>
        <a:xfrm>
          <a:off x="509451" y="1613256"/>
          <a:ext cx="7132320" cy="531360"/>
        </a:xfrm>
        <a:prstGeom prst="roundRect">
          <a:avLst/>
        </a:prstGeom>
        <a:gradFill rotWithShape="0">
          <a:gsLst>
            <a:gs pos="0">
              <a:schemeClr val="accent4">
                <a:hueOff val="2401755"/>
                <a:satOff val="9091"/>
                <a:lumOff val="-588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2401755"/>
                <a:satOff val="9091"/>
                <a:lumOff val="-588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2401755"/>
                <a:satOff val="9091"/>
                <a:lumOff val="-588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9585" tIns="0" rIns="26958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baseline="0"/>
            <a:t>Patří sem </a:t>
          </a:r>
          <a:r>
            <a:rPr lang="cs-CZ" sz="1800" b="1" kern="1200" baseline="0"/>
            <a:t>např.</a:t>
          </a:r>
          <a:endParaRPr lang="en-US" sz="1800" kern="1200"/>
        </a:p>
      </dsp:txBody>
      <dsp:txXfrm>
        <a:off x="535390" y="1639195"/>
        <a:ext cx="7080442" cy="479482"/>
      </dsp:txXfrm>
    </dsp:sp>
    <dsp:sp modelId="{8F878393-1331-4BCC-B5B8-AE31C574632C}">
      <dsp:nvSpPr>
        <dsp:cNvPr id="0" name=""/>
        <dsp:cNvSpPr/>
      </dsp:nvSpPr>
      <dsp:spPr>
        <a:xfrm>
          <a:off x="0" y="4027866"/>
          <a:ext cx="10189029" cy="737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4">
              <a:hueOff val="4803510"/>
              <a:satOff val="18182"/>
              <a:lumOff val="-1177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90782" tIns="374904" rIns="790782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i="1" kern="1200" baseline="0"/>
            <a:t>např. vadu při provádění dokazování lze odstranit zopakováním důkazu</a:t>
          </a:r>
          <a:endParaRPr lang="en-US" sz="1800" kern="1200"/>
        </a:p>
      </dsp:txBody>
      <dsp:txXfrm>
        <a:off x="0" y="4027866"/>
        <a:ext cx="10189029" cy="737100"/>
      </dsp:txXfrm>
    </dsp:sp>
    <dsp:sp modelId="{D1A4D82E-C8CF-4505-B8E3-9267F9FB1388}">
      <dsp:nvSpPr>
        <dsp:cNvPr id="0" name=""/>
        <dsp:cNvSpPr/>
      </dsp:nvSpPr>
      <dsp:spPr>
        <a:xfrm>
          <a:off x="509451" y="3762186"/>
          <a:ext cx="7132320" cy="531360"/>
        </a:xfrm>
        <a:prstGeom prst="roundRect">
          <a:avLst/>
        </a:prstGeom>
        <a:gradFill rotWithShape="0">
          <a:gsLst>
            <a:gs pos="0">
              <a:schemeClr val="accent4">
                <a:hueOff val="4803510"/>
                <a:satOff val="18182"/>
                <a:lumOff val="-1177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4803510"/>
                <a:satOff val="18182"/>
                <a:lumOff val="-1177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4803510"/>
                <a:satOff val="18182"/>
                <a:lumOff val="-1177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9585" tIns="0" rIns="26958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baseline="0"/>
            <a:t>Pro jiné vady lze rozhodnutí I. stupně zrušit, </a:t>
          </a:r>
          <a:r>
            <a:rPr lang="cs-CZ" sz="1800" b="1" kern="1200" baseline="0"/>
            <a:t>jenom pokud nemohly být odstraněny za odvolacího řízení</a:t>
          </a:r>
          <a:r>
            <a:rPr lang="cs-CZ" sz="1800" kern="1200" baseline="0"/>
            <a:t> - § 219a/1a)</a:t>
          </a:r>
          <a:endParaRPr lang="en-US" sz="1800" kern="1200"/>
        </a:p>
      </dsp:txBody>
      <dsp:txXfrm>
        <a:off x="535390" y="3788125"/>
        <a:ext cx="7080442" cy="479482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89552E-BA68-4AD7-A3FA-486B57093203}">
      <dsp:nvSpPr>
        <dsp:cNvPr id="0" name=""/>
        <dsp:cNvSpPr/>
      </dsp:nvSpPr>
      <dsp:spPr>
        <a:xfrm>
          <a:off x="0" y="381315"/>
          <a:ext cx="10011747" cy="1669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7023" tIns="416560" rIns="777023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i="1" kern="1200" baseline="0" dirty="0"/>
            <a:t>prvostupňové rozhodnutí bylo nesprávné, ačkoliv byl </a:t>
          </a:r>
          <a:r>
            <a:rPr lang="cs-CZ" sz="2000" b="1" i="1" kern="1200" baseline="0" dirty="0"/>
            <a:t>správně zjištěn skutkový stav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i="1" kern="1200" baseline="0" dirty="0"/>
            <a:t>nebo </a:t>
          </a:r>
          <a:r>
            <a:rPr lang="cs-CZ" sz="2000" b="1" i="1" kern="1200" baseline="0" dirty="0"/>
            <a:t>skutkový stav je po doplnění nebo zopakování dokazování zjištěn tak, že lze rozhodnout</a:t>
          </a:r>
          <a:endParaRPr lang="en-US" sz="2000" kern="1200" dirty="0"/>
        </a:p>
      </dsp:txBody>
      <dsp:txXfrm>
        <a:off x="0" y="381315"/>
        <a:ext cx="10011747" cy="1669500"/>
      </dsp:txXfrm>
    </dsp:sp>
    <dsp:sp modelId="{BABFFEE8-282D-4625-8AE9-43FFF63A5B76}">
      <dsp:nvSpPr>
        <dsp:cNvPr id="0" name=""/>
        <dsp:cNvSpPr/>
      </dsp:nvSpPr>
      <dsp:spPr>
        <a:xfrm>
          <a:off x="500587" y="86115"/>
          <a:ext cx="7008222" cy="5904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4894" tIns="0" rIns="264894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baseline="0"/>
            <a:t>Rozhodnutí soudu I. stupně </a:t>
          </a:r>
          <a:r>
            <a:rPr lang="cs-CZ" sz="2000" b="1" kern="1200" baseline="0"/>
            <a:t>nelze potvrdit ani zrušit </a:t>
          </a:r>
          <a:r>
            <a:rPr lang="cs-CZ" sz="2000" kern="1200" baseline="0"/>
            <a:t>a </a:t>
          </a:r>
          <a:endParaRPr lang="en-US" sz="2000" kern="1200"/>
        </a:p>
      </dsp:txBody>
      <dsp:txXfrm>
        <a:off x="529408" y="114936"/>
        <a:ext cx="6950580" cy="532758"/>
      </dsp:txXfrm>
    </dsp:sp>
    <dsp:sp modelId="{F2A91227-6330-45DC-BD28-2D2FE2F73681}">
      <dsp:nvSpPr>
        <dsp:cNvPr id="0" name=""/>
        <dsp:cNvSpPr/>
      </dsp:nvSpPr>
      <dsp:spPr>
        <a:xfrm>
          <a:off x="0" y="2454015"/>
          <a:ext cx="10011747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C51AA7-BC97-476A-9B33-67C8351B81D4}">
      <dsp:nvSpPr>
        <dsp:cNvPr id="0" name=""/>
        <dsp:cNvSpPr/>
      </dsp:nvSpPr>
      <dsp:spPr>
        <a:xfrm>
          <a:off x="500587" y="2158815"/>
          <a:ext cx="7008222" cy="59040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4894" tIns="0" rIns="264894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baseline="0"/>
            <a:t>Uzavření </a:t>
          </a:r>
          <a:r>
            <a:rPr lang="cs-CZ" sz="2000" b="1" kern="1200" baseline="0"/>
            <a:t>smíru</a:t>
          </a:r>
          <a:endParaRPr lang="en-US" sz="2000" kern="1200"/>
        </a:p>
      </dsp:txBody>
      <dsp:txXfrm>
        <a:off x="529408" y="2187636"/>
        <a:ext cx="6950580" cy="532758"/>
      </dsp:txXfrm>
    </dsp:sp>
    <dsp:sp modelId="{75E17AA8-5482-47EB-847F-6181387F1D07}">
      <dsp:nvSpPr>
        <dsp:cNvPr id="0" name=""/>
        <dsp:cNvSpPr/>
      </dsp:nvSpPr>
      <dsp:spPr>
        <a:xfrm>
          <a:off x="0" y="3361215"/>
          <a:ext cx="10011747" cy="113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7023" tIns="416560" rIns="777023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i="1" kern="1200" baseline="0"/>
            <a:t>např. usnesení, že se řízení nezastavuje, nepřerušuje, žaloba se neodmítá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i="1" kern="1200" baseline="0"/>
            <a:t>to je důsledkem toho, že tato rozhodnutí lze zrušit jenom podle § 219a/1</a:t>
          </a:r>
          <a:endParaRPr lang="en-US" sz="2000" kern="1200"/>
        </a:p>
      </dsp:txBody>
      <dsp:txXfrm>
        <a:off x="0" y="3361215"/>
        <a:ext cx="10011747" cy="1134000"/>
      </dsp:txXfrm>
    </dsp:sp>
    <dsp:sp modelId="{FE31879E-095A-471A-99C4-967F2B0277FA}">
      <dsp:nvSpPr>
        <dsp:cNvPr id="0" name=""/>
        <dsp:cNvSpPr/>
      </dsp:nvSpPr>
      <dsp:spPr>
        <a:xfrm>
          <a:off x="500587" y="3066015"/>
          <a:ext cx="7008222" cy="59040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4894" tIns="0" rIns="264894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baseline="0"/>
            <a:t>Negativní měnící rozhodnutí odvolacího soudu u rozhodnutí procesní povahy</a:t>
          </a:r>
          <a:endParaRPr lang="en-US" sz="2000" kern="1200"/>
        </a:p>
      </dsp:txBody>
      <dsp:txXfrm>
        <a:off x="529408" y="3094836"/>
        <a:ext cx="6950580" cy="5327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993E22-6682-41DF-976B-6BEE724DBEB0}">
      <dsp:nvSpPr>
        <dsp:cNvPr id="0" name=""/>
        <dsp:cNvSpPr/>
      </dsp:nvSpPr>
      <dsp:spPr>
        <a:xfrm>
          <a:off x="0" y="404056"/>
          <a:ext cx="9601200" cy="11907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5160" tIns="437388" rIns="745160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i="1" kern="1200" baseline="0" dirty="0"/>
            <a:t>mají povahu zvláštních procesních podmínek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i="1" kern="1200" baseline="0"/>
            <a:t>k jejich naplnění se hledí ex offo</a:t>
          </a:r>
          <a:endParaRPr lang="en-US" sz="2100" kern="1200"/>
        </a:p>
      </dsp:txBody>
      <dsp:txXfrm>
        <a:off x="0" y="404056"/>
        <a:ext cx="9601200" cy="1190700"/>
      </dsp:txXfrm>
    </dsp:sp>
    <dsp:sp modelId="{0C3D130D-BEB3-4F2C-8BD0-1BBCF0B347CE}">
      <dsp:nvSpPr>
        <dsp:cNvPr id="0" name=""/>
        <dsp:cNvSpPr/>
      </dsp:nvSpPr>
      <dsp:spPr>
        <a:xfrm>
          <a:off x="480060" y="94096"/>
          <a:ext cx="6720840" cy="619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32" tIns="0" rIns="254032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baseline="0" dirty="0"/>
            <a:t>Předpoklady přípustnosti odvolání</a:t>
          </a:r>
          <a:endParaRPr lang="en-US" sz="2100" kern="1200" dirty="0"/>
        </a:p>
      </dsp:txBody>
      <dsp:txXfrm>
        <a:off x="510322" y="124358"/>
        <a:ext cx="6660316" cy="559396"/>
      </dsp:txXfrm>
    </dsp:sp>
    <dsp:sp modelId="{E3D32597-A5F7-48B7-9F1B-4394422B79F1}">
      <dsp:nvSpPr>
        <dsp:cNvPr id="0" name=""/>
        <dsp:cNvSpPr/>
      </dsp:nvSpPr>
      <dsp:spPr>
        <a:xfrm>
          <a:off x="0" y="2018116"/>
          <a:ext cx="9601200" cy="218295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5160" tIns="437388" rIns="745160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i="1" kern="1200" baseline="0" dirty="0"/>
            <a:t>objektivní přípustnost odvolání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i="1" kern="1200" dirty="0"/>
            <a:t>včasnost odvolání</a:t>
          </a:r>
          <a:endParaRPr lang="en-US" sz="2100" i="1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i="1" kern="1200" baseline="0" dirty="0"/>
            <a:t>legitimace odvolatele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i="1" kern="1200" dirty="0"/>
            <a:t>újma</a:t>
          </a:r>
          <a:endParaRPr lang="en-US" sz="2100" i="1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i="1" kern="1200" baseline="0" dirty="0"/>
            <a:t>odvolání nebrání vzdání se odvolacího práva nebo zpětvzetí odvolání</a:t>
          </a:r>
          <a:endParaRPr lang="en-US" sz="2100" kern="1200" dirty="0"/>
        </a:p>
      </dsp:txBody>
      <dsp:txXfrm>
        <a:off x="0" y="2018116"/>
        <a:ext cx="9601200" cy="2182950"/>
      </dsp:txXfrm>
    </dsp:sp>
    <dsp:sp modelId="{E6939807-1474-4352-AF26-B8E7C76FBB17}">
      <dsp:nvSpPr>
        <dsp:cNvPr id="0" name=""/>
        <dsp:cNvSpPr/>
      </dsp:nvSpPr>
      <dsp:spPr>
        <a:xfrm>
          <a:off x="480060" y="1708156"/>
          <a:ext cx="6720840" cy="619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32" tIns="0" rIns="254032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baseline="0"/>
            <a:t>K předpokladům patří</a:t>
          </a:r>
          <a:endParaRPr lang="en-US" sz="2100" kern="1200"/>
        </a:p>
      </dsp:txBody>
      <dsp:txXfrm>
        <a:off x="510322" y="1738418"/>
        <a:ext cx="6660316" cy="55939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16338C-1D0D-46FB-A1BF-B81A4B13879A}">
      <dsp:nvSpPr>
        <dsp:cNvPr id="0" name=""/>
        <dsp:cNvSpPr/>
      </dsp:nvSpPr>
      <dsp:spPr>
        <a:xfrm>
          <a:off x="0" y="374944"/>
          <a:ext cx="9953291" cy="1521449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2486" tIns="437388" rIns="772486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i="1" kern="1200" baseline="0"/>
            <a:t>rozsudky a usnesení okresních a krajských soudů vydané v I. stupni</a:t>
          </a:r>
          <a:endParaRPr lang="en-US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i="1" kern="1200" baseline="0" dirty="0"/>
            <a:t>výroky o nákladech řízení v platebních rozkazech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i="1" kern="1200" baseline="0" dirty="0"/>
            <a:t>rozhodnutí soudního exekutora (§ 45, § 55c ex. ř.)</a:t>
          </a:r>
          <a:endParaRPr lang="en-US" sz="2100" kern="1200" dirty="0"/>
        </a:p>
      </dsp:txBody>
      <dsp:txXfrm>
        <a:off x="0" y="374944"/>
        <a:ext cx="9953291" cy="1521449"/>
      </dsp:txXfrm>
    </dsp:sp>
    <dsp:sp modelId="{8D2C65EA-E236-4916-9276-E3DB089BCD8D}">
      <dsp:nvSpPr>
        <dsp:cNvPr id="0" name=""/>
        <dsp:cNvSpPr/>
      </dsp:nvSpPr>
      <dsp:spPr>
        <a:xfrm>
          <a:off x="497664" y="64984"/>
          <a:ext cx="6967304" cy="619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3348" tIns="0" rIns="263348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baseline="0" dirty="0"/>
            <a:t>Proti všem </a:t>
          </a:r>
          <a:r>
            <a:rPr lang="cs-CZ" sz="2100" b="1" kern="1200" baseline="0" dirty="0"/>
            <a:t>prvostupňovým </a:t>
          </a:r>
          <a:r>
            <a:rPr lang="cs-CZ" sz="2100" kern="1200" baseline="0" dirty="0"/>
            <a:t>rozhodnutím soudů, pokud to zákon nevylučuje</a:t>
          </a:r>
          <a:endParaRPr lang="en-US" sz="2100" kern="1200" dirty="0"/>
        </a:p>
      </dsp:txBody>
      <dsp:txXfrm>
        <a:off x="527926" y="95246"/>
        <a:ext cx="6906780" cy="559396"/>
      </dsp:txXfrm>
    </dsp:sp>
    <dsp:sp modelId="{8B01ED9A-CDA2-4BED-B784-040F5797BC27}">
      <dsp:nvSpPr>
        <dsp:cNvPr id="0" name=""/>
        <dsp:cNvSpPr/>
      </dsp:nvSpPr>
      <dsp:spPr>
        <a:xfrm>
          <a:off x="0" y="2319754"/>
          <a:ext cx="9953291" cy="85995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2486" tIns="437388" rIns="772486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i="1" kern="1200" baseline="0" dirty="0"/>
            <a:t>např. usnesení odvolacího soudu o procesním nástupnictví</a:t>
          </a:r>
          <a:endParaRPr lang="en-US" sz="2100" kern="1200" dirty="0"/>
        </a:p>
      </dsp:txBody>
      <dsp:txXfrm>
        <a:off x="0" y="2319754"/>
        <a:ext cx="9953291" cy="859950"/>
      </dsp:txXfrm>
    </dsp:sp>
    <dsp:sp modelId="{31A70F11-9026-4DB5-AE14-C7D74E82D3EC}">
      <dsp:nvSpPr>
        <dsp:cNvPr id="0" name=""/>
        <dsp:cNvSpPr/>
      </dsp:nvSpPr>
      <dsp:spPr>
        <a:xfrm>
          <a:off x="497664" y="2009794"/>
          <a:ext cx="6967304" cy="619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3348" tIns="0" rIns="263348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baseline="0"/>
            <a:t>Nikoliv proti rozhodnutím </a:t>
          </a:r>
          <a:r>
            <a:rPr lang="cs-CZ" sz="2100" b="1" kern="1200" baseline="0"/>
            <a:t>odvolacího nebo dovolacího soudu</a:t>
          </a:r>
          <a:endParaRPr lang="en-US" sz="2100" kern="1200"/>
        </a:p>
      </dsp:txBody>
      <dsp:txXfrm>
        <a:off x="527926" y="2040056"/>
        <a:ext cx="6906780" cy="559396"/>
      </dsp:txXfrm>
    </dsp:sp>
    <dsp:sp modelId="{AF3FB938-C857-43DA-95FB-D9553BA3F015}">
      <dsp:nvSpPr>
        <dsp:cNvPr id="0" name=""/>
        <dsp:cNvSpPr/>
      </dsp:nvSpPr>
      <dsp:spPr>
        <a:xfrm>
          <a:off x="0" y="3603064"/>
          <a:ext cx="9953291" cy="85995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2486" tIns="437388" rIns="772486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i="1" kern="1200" baseline="0" dirty="0"/>
            <a:t>např. delegace (§ 12/3), věcná příslušnost (§ 104a)</a:t>
          </a:r>
          <a:endParaRPr lang="en-US" sz="2100" kern="1200" dirty="0"/>
        </a:p>
      </dsp:txBody>
      <dsp:txXfrm>
        <a:off x="0" y="3603064"/>
        <a:ext cx="9953291" cy="859950"/>
      </dsp:txXfrm>
    </dsp:sp>
    <dsp:sp modelId="{39A12F18-6703-4917-AA8D-DD7B36B150CA}">
      <dsp:nvSpPr>
        <dsp:cNvPr id="0" name=""/>
        <dsp:cNvSpPr/>
      </dsp:nvSpPr>
      <dsp:spPr>
        <a:xfrm>
          <a:off x="497664" y="3293105"/>
          <a:ext cx="6967304" cy="619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3348" tIns="0" rIns="263348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baseline="0"/>
            <a:t>Nikoliv proti rozhodnutím </a:t>
          </a:r>
          <a:r>
            <a:rPr lang="cs-CZ" sz="2100" b="1" kern="1200" baseline="0"/>
            <a:t>krajského nebo vrchního soudu coby nadřízeného soudu</a:t>
          </a:r>
          <a:endParaRPr lang="en-US" sz="2100" kern="1200"/>
        </a:p>
      </dsp:txBody>
      <dsp:txXfrm>
        <a:off x="527926" y="3323367"/>
        <a:ext cx="6906780" cy="5593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756259-9127-42C1-9D84-72D312A50296}">
      <dsp:nvSpPr>
        <dsp:cNvPr id="0" name=""/>
        <dsp:cNvSpPr/>
      </dsp:nvSpPr>
      <dsp:spPr>
        <a:xfrm>
          <a:off x="1172" y="267452"/>
          <a:ext cx="4113795" cy="26122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AC660EA-07B6-49CB-B2E4-6E56010CA4E7}">
      <dsp:nvSpPr>
        <dsp:cNvPr id="0" name=""/>
        <dsp:cNvSpPr/>
      </dsp:nvSpPr>
      <dsp:spPr>
        <a:xfrm>
          <a:off x="458260" y="701686"/>
          <a:ext cx="4113795" cy="26122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300" kern="1200" baseline="0"/>
            <a:t>Proti usnesením uvedeným v § 202/1 OSŘ</a:t>
          </a:r>
          <a:endParaRPr lang="en-US" sz="3300" kern="1200"/>
        </a:p>
      </dsp:txBody>
      <dsp:txXfrm>
        <a:off x="534770" y="778196"/>
        <a:ext cx="3960775" cy="2459240"/>
      </dsp:txXfrm>
    </dsp:sp>
    <dsp:sp modelId="{1DDA8BB4-B416-4532-A1C7-4C2D67706380}">
      <dsp:nvSpPr>
        <dsp:cNvPr id="0" name=""/>
        <dsp:cNvSpPr/>
      </dsp:nvSpPr>
      <dsp:spPr>
        <a:xfrm>
          <a:off x="5029144" y="267452"/>
          <a:ext cx="4113795" cy="26122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D66D7E8-035A-4DB6-BB9F-E7C39C84E48C}">
      <dsp:nvSpPr>
        <dsp:cNvPr id="0" name=""/>
        <dsp:cNvSpPr/>
      </dsp:nvSpPr>
      <dsp:spPr>
        <a:xfrm>
          <a:off x="5486232" y="701686"/>
          <a:ext cx="4113795" cy="26122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300" kern="1200" baseline="0"/>
            <a:t>V dalších případech (OSŘ, ZŘS, EXŘ; např. § 17 OSŘ - usnesení o vyloučení zaměstnance soudu)</a:t>
          </a:r>
          <a:endParaRPr lang="en-US" sz="3300" kern="1200"/>
        </a:p>
      </dsp:txBody>
      <dsp:txXfrm>
        <a:off x="5562742" y="778196"/>
        <a:ext cx="3960775" cy="245924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2AD028-5D69-4FEA-B776-8DD907963C0D}">
      <dsp:nvSpPr>
        <dsp:cNvPr id="0" name=""/>
        <dsp:cNvSpPr/>
      </dsp:nvSpPr>
      <dsp:spPr>
        <a:xfrm>
          <a:off x="0" y="329651"/>
          <a:ext cx="10232383" cy="35721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4147" tIns="437388" rIns="794147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i="1" kern="1200" baseline="0" dirty="0"/>
            <a:t>pouze peněžité plnění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i="1" kern="1200" baseline="0" dirty="0"/>
            <a:t>rozhodný je stav v době vyhlášení rozsudku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i="1" kern="1200" baseline="0" dirty="0"/>
            <a:t>v případě kumulace nároků se přípustnost odvolání posuzuje ohledně každého z nich samostatně; opačně – a nesprávně – NS 21 </a:t>
          </a:r>
          <a:r>
            <a:rPr lang="cs-CZ" sz="2100" i="1" kern="1200" baseline="0" dirty="0" err="1"/>
            <a:t>Cdo</a:t>
          </a:r>
          <a:r>
            <a:rPr lang="cs-CZ" sz="2100" i="1" kern="1200" baseline="0" dirty="0"/>
            <a:t> 3480/2015 (R 22/2018)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i="1" kern="1200" baseline="0"/>
            <a:t>nepřihlíží se k příslušenství (zejm. úroky, úroky z prodlení; nikoliv smluvní pokuta)</a:t>
          </a:r>
          <a:endParaRPr lang="en-US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i="1" kern="1200" baseline="0"/>
            <a:t>nepřípustnost odvolání platí i pro vedlejší výroky</a:t>
          </a:r>
          <a:endParaRPr lang="en-US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i="1" kern="1200" baseline="0"/>
            <a:t>limit neplatí pro odvolání proti kontumačním rozsudkům a rozsudkům pro uznání</a:t>
          </a:r>
          <a:endParaRPr lang="en-US" sz="2100" kern="1200"/>
        </a:p>
      </dsp:txBody>
      <dsp:txXfrm>
        <a:off x="0" y="329651"/>
        <a:ext cx="10232383" cy="3572100"/>
      </dsp:txXfrm>
    </dsp:sp>
    <dsp:sp modelId="{CD35C5C3-F2FC-4C8D-814A-28549317FD83}">
      <dsp:nvSpPr>
        <dsp:cNvPr id="0" name=""/>
        <dsp:cNvSpPr/>
      </dsp:nvSpPr>
      <dsp:spPr>
        <a:xfrm>
          <a:off x="511619" y="19691"/>
          <a:ext cx="7162668" cy="6199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0732" tIns="0" rIns="270732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baseline="0" dirty="0"/>
            <a:t>V bagatelních věcech (10 000 Kč)</a:t>
          </a:r>
          <a:endParaRPr lang="en-US" sz="2100" kern="1200" dirty="0"/>
        </a:p>
      </dsp:txBody>
      <dsp:txXfrm>
        <a:off x="541881" y="49953"/>
        <a:ext cx="7102144" cy="559396"/>
      </dsp:txXfrm>
    </dsp:sp>
    <dsp:sp modelId="{1AE052CC-4C6D-4697-83A0-5CF9F7CB4D8D}">
      <dsp:nvSpPr>
        <dsp:cNvPr id="0" name=""/>
        <dsp:cNvSpPr/>
      </dsp:nvSpPr>
      <dsp:spPr>
        <a:xfrm>
          <a:off x="0" y="4325111"/>
          <a:ext cx="10232383" cy="5292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1DA0B7-95CD-4074-9A79-8B1BC2ACA901}">
      <dsp:nvSpPr>
        <dsp:cNvPr id="0" name=""/>
        <dsp:cNvSpPr/>
      </dsp:nvSpPr>
      <dsp:spPr>
        <a:xfrm>
          <a:off x="511619" y="4015151"/>
          <a:ext cx="7162668" cy="6199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0732" tIns="0" rIns="270732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baseline="0"/>
            <a:t>Dále např. § 395 nebo § 476 ZŘS</a:t>
          </a:r>
          <a:endParaRPr lang="en-US" sz="2100" kern="1200"/>
        </a:p>
      </dsp:txBody>
      <dsp:txXfrm>
        <a:off x="541881" y="4045413"/>
        <a:ext cx="7102144" cy="55939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B70FC6-01F3-4C65-8277-F9834B92E1A6}">
      <dsp:nvSpPr>
        <dsp:cNvPr id="0" name=""/>
        <dsp:cNvSpPr/>
      </dsp:nvSpPr>
      <dsp:spPr>
        <a:xfrm>
          <a:off x="1172" y="267452"/>
          <a:ext cx="4113795" cy="261226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7F2E77-5A1A-4163-BBDE-DF5CB5E1158C}">
      <dsp:nvSpPr>
        <dsp:cNvPr id="0" name=""/>
        <dsp:cNvSpPr/>
      </dsp:nvSpPr>
      <dsp:spPr>
        <a:xfrm>
          <a:off x="458260" y="701686"/>
          <a:ext cx="4113795" cy="2612260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 baseline="0" dirty="0"/>
            <a:t>Proti odůvodnění rozhodnutí není odvolání přípustné</a:t>
          </a:r>
          <a:endParaRPr lang="en-US" sz="2800" kern="1200" dirty="0"/>
        </a:p>
      </dsp:txBody>
      <dsp:txXfrm>
        <a:off x="534770" y="778196"/>
        <a:ext cx="3960775" cy="2459240"/>
      </dsp:txXfrm>
    </dsp:sp>
    <dsp:sp modelId="{9AF37C80-0516-442D-A580-20F5AA978ECA}">
      <dsp:nvSpPr>
        <dsp:cNvPr id="0" name=""/>
        <dsp:cNvSpPr/>
      </dsp:nvSpPr>
      <dsp:spPr>
        <a:xfrm>
          <a:off x="5029144" y="267452"/>
          <a:ext cx="4113795" cy="261226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503CFF-64FC-4BD3-81B5-1041D2250A4D}">
      <dsp:nvSpPr>
        <dsp:cNvPr id="0" name=""/>
        <dsp:cNvSpPr/>
      </dsp:nvSpPr>
      <dsp:spPr>
        <a:xfrm>
          <a:off x="5486232" y="701686"/>
          <a:ext cx="4113795" cy="2612260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 baseline="0"/>
            <a:t>K nápravě slouží § 165 OSŘ – oprava odůvodnění rozsudku, nemá-li podklad ve zjištěném skutkovém stavu</a:t>
          </a:r>
          <a:endParaRPr lang="en-US" sz="2800" kern="1200"/>
        </a:p>
      </dsp:txBody>
      <dsp:txXfrm>
        <a:off x="5562742" y="778196"/>
        <a:ext cx="3960775" cy="245924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4D2F44-5418-4F76-8DAE-5A3A40583F3D}">
      <dsp:nvSpPr>
        <dsp:cNvPr id="0" name=""/>
        <dsp:cNvSpPr/>
      </dsp:nvSpPr>
      <dsp:spPr>
        <a:xfrm>
          <a:off x="544135" y="2288"/>
          <a:ext cx="2371535" cy="29693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baseline="0" dirty="0"/>
            <a:t>Odvolání se podává zásadně </a:t>
          </a:r>
          <a:r>
            <a:rPr lang="cs-CZ" sz="2600" b="1" kern="1200" baseline="0" dirty="0"/>
            <a:t>15 dnů </a:t>
          </a:r>
          <a:r>
            <a:rPr lang="cs-CZ" sz="2600" kern="1200" baseline="0" dirty="0"/>
            <a:t>od doručení písemného vyhotovení rozhodnutí</a:t>
          </a:r>
          <a:endParaRPr lang="en-US" sz="2600" kern="1200" dirty="0"/>
        </a:p>
      </dsp:txBody>
      <dsp:txXfrm>
        <a:off x="613595" y="71748"/>
        <a:ext cx="2232615" cy="2830467"/>
      </dsp:txXfrm>
    </dsp:sp>
    <dsp:sp modelId="{A775FFE5-7C01-434B-8526-BC79FD19EDA6}">
      <dsp:nvSpPr>
        <dsp:cNvPr id="0" name=""/>
        <dsp:cNvSpPr/>
      </dsp:nvSpPr>
      <dsp:spPr>
        <a:xfrm>
          <a:off x="3529810" y="2288"/>
          <a:ext cx="2456557" cy="12282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b="1" kern="1200" baseline="0" dirty="0"/>
            <a:t>Výjimky</a:t>
          </a:r>
          <a:endParaRPr lang="en-US" sz="2600" kern="1200" dirty="0"/>
        </a:p>
      </dsp:txBody>
      <dsp:txXfrm>
        <a:off x="3565785" y="38263"/>
        <a:ext cx="2384607" cy="1156328"/>
      </dsp:txXfrm>
    </dsp:sp>
    <dsp:sp modelId="{814D9EEE-CCB9-44CF-8199-92D472673845}">
      <dsp:nvSpPr>
        <dsp:cNvPr id="0" name=""/>
        <dsp:cNvSpPr/>
      </dsp:nvSpPr>
      <dsp:spPr>
        <a:xfrm>
          <a:off x="3775466" y="1230567"/>
          <a:ext cx="245655" cy="9212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1208"/>
              </a:lnTo>
              <a:lnTo>
                <a:pt x="245655" y="921208"/>
              </a:lnTo>
            </a:path>
          </a:pathLst>
        </a:custGeom>
        <a:noFill/>
        <a:ln w="34925" cap="flat" cmpd="sng" algn="in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9E92A4-CCE4-4A82-8A25-D1A8C66D7ACF}">
      <dsp:nvSpPr>
        <dsp:cNvPr id="0" name=""/>
        <dsp:cNvSpPr/>
      </dsp:nvSpPr>
      <dsp:spPr>
        <a:xfrm>
          <a:off x="4021122" y="1537636"/>
          <a:ext cx="1965245" cy="1228278"/>
        </a:xfrm>
        <a:prstGeom prst="roundRect">
          <a:avLst>
            <a:gd name="adj" fmla="val 10000"/>
          </a:avLst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i="1" kern="1200" baseline="0" dirty="0"/>
            <a:t>opravné usnesení týkající se výroku (§ 204/1)</a:t>
          </a:r>
          <a:endParaRPr lang="en-US" sz="1700" kern="1200" dirty="0"/>
        </a:p>
      </dsp:txBody>
      <dsp:txXfrm>
        <a:off x="4057097" y="1573611"/>
        <a:ext cx="1893295" cy="1156328"/>
      </dsp:txXfrm>
    </dsp:sp>
    <dsp:sp modelId="{C56AFBC7-E038-469D-8BB5-9ECF52F6922B}">
      <dsp:nvSpPr>
        <dsp:cNvPr id="0" name=""/>
        <dsp:cNvSpPr/>
      </dsp:nvSpPr>
      <dsp:spPr>
        <a:xfrm>
          <a:off x="3775466" y="1230567"/>
          <a:ext cx="245655" cy="24565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56557"/>
              </a:lnTo>
              <a:lnTo>
                <a:pt x="245655" y="2456557"/>
              </a:lnTo>
            </a:path>
          </a:pathLst>
        </a:custGeom>
        <a:noFill/>
        <a:ln w="34925" cap="flat" cmpd="sng" algn="in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36D656-2EC9-4E5D-92B2-D3673ACB4297}">
      <dsp:nvSpPr>
        <dsp:cNvPr id="0" name=""/>
        <dsp:cNvSpPr/>
      </dsp:nvSpPr>
      <dsp:spPr>
        <a:xfrm>
          <a:off x="4021122" y="3072984"/>
          <a:ext cx="1965245" cy="1228278"/>
        </a:xfrm>
        <a:prstGeom prst="roundRect">
          <a:avLst>
            <a:gd name="adj" fmla="val 10000"/>
          </a:avLst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i="1" kern="1200" baseline="0"/>
            <a:t>nesprávné nebo chybějící poučení (§ 204/2)</a:t>
          </a:r>
          <a:endParaRPr lang="en-US" sz="1700" kern="1200"/>
        </a:p>
      </dsp:txBody>
      <dsp:txXfrm>
        <a:off x="4057097" y="3108959"/>
        <a:ext cx="1893295" cy="1156328"/>
      </dsp:txXfrm>
    </dsp:sp>
    <dsp:sp modelId="{96A5F4E4-744E-4468-90B9-03B0DABD4A8F}">
      <dsp:nvSpPr>
        <dsp:cNvPr id="0" name=""/>
        <dsp:cNvSpPr/>
      </dsp:nvSpPr>
      <dsp:spPr>
        <a:xfrm>
          <a:off x="6600507" y="2288"/>
          <a:ext cx="2456557" cy="12282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baseline="0" dirty="0"/>
            <a:t>Lhůta je </a:t>
          </a:r>
          <a:r>
            <a:rPr lang="cs-CZ" sz="2600" b="1" kern="1200" baseline="0" dirty="0"/>
            <a:t>zachována</a:t>
          </a:r>
          <a:endParaRPr lang="en-US" sz="2600" kern="1200" dirty="0"/>
        </a:p>
      </dsp:txBody>
      <dsp:txXfrm>
        <a:off x="6636482" y="38263"/>
        <a:ext cx="2384607" cy="1156328"/>
      </dsp:txXfrm>
    </dsp:sp>
    <dsp:sp modelId="{B05CEA48-AEA7-4498-A3DA-1B39486A6C4E}">
      <dsp:nvSpPr>
        <dsp:cNvPr id="0" name=""/>
        <dsp:cNvSpPr/>
      </dsp:nvSpPr>
      <dsp:spPr>
        <a:xfrm>
          <a:off x="6846162" y="1230567"/>
          <a:ext cx="245655" cy="9212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1208"/>
              </a:lnTo>
              <a:lnTo>
                <a:pt x="245655" y="921208"/>
              </a:lnTo>
            </a:path>
          </a:pathLst>
        </a:custGeom>
        <a:noFill/>
        <a:ln w="34925" cap="flat" cmpd="sng" algn="in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B2EFBA-ACF3-48B2-8CDF-FCBE3D087406}">
      <dsp:nvSpPr>
        <dsp:cNvPr id="0" name=""/>
        <dsp:cNvSpPr/>
      </dsp:nvSpPr>
      <dsp:spPr>
        <a:xfrm>
          <a:off x="7091818" y="1537636"/>
          <a:ext cx="1965245" cy="1228278"/>
        </a:xfrm>
        <a:prstGeom prst="roundRect">
          <a:avLst>
            <a:gd name="adj" fmla="val 10000"/>
          </a:avLst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i="1" kern="1200" baseline="0"/>
            <a:t>je-li odvolání podáno poslední den lhůty k poštovní přepravě</a:t>
          </a:r>
          <a:endParaRPr lang="en-US" sz="1700" kern="1200"/>
        </a:p>
      </dsp:txBody>
      <dsp:txXfrm>
        <a:off x="7127793" y="1573611"/>
        <a:ext cx="1893295" cy="1156328"/>
      </dsp:txXfrm>
    </dsp:sp>
    <dsp:sp modelId="{B70B589D-9D4A-49DB-BB96-89692D87D61D}">
      <dsp:nvSpPr>
        <dsp:cNvPr id="0" name=""/>
        <dsp:cNvSpPr/>
      </dsp:nvSpPr>
      <dsp:spPr>
        <a:xfrm>
          <a:off x="6846162" y="1230567"/>
          <a:ext cx="245655" cy="24565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56557"/>
              </a:lnTo>
              <a:lnTo>
                <a:pt x="245655" y="2456557"/>
              </a:lnTo>
            </a:path>
          </a:pathLst>
        </a:custGeom>
        <a:noFill/>
        <a:ln w="34925" cap="flat" cmpd="sng" algn="in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C474EF-470C-4A26-A767-FEC2C732C2BD}">
      <dsp:nvSpPr>
        <dsp:cNvPr id="0" name=""/>
        <dsp:cNvSpPr/>
      </dsp:nvSpPr>
      <dsp:spPr>
        <a:xfrm>
          <a:off x="7091818" y="3072984"/>
          <a:ext cx="1965245" cy="1228278"/>
        </a:xfrm>
        <a:prstGeom prst="roundRect">
          <a:avLst>
            <a:gd name="adj" fmla="val 10000"/>
          </a:avLst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i="1" kern="1200" baseline="0"/>
            <a:t>je-li elektronické nebo telefaxové odvolání podáno do 24:00 posledního dne lhůty</a:t>
          </a:r>
          <a:endParaRPr lang="en-US" sz="1700" kern="1200"/>
        </a:p>
      </dsp:txBody>
      <dsp:txXfrm>
        <a:off x="7127793" y="3108959"/>
        <a:ext cx="1893295" cy="115632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852707-9EB8-43AB-8BF6-E51242506365}">
      <dsp:nvSpPr>
        <dsp:cNvPr id="0" name=""/>
        <dsp:cNvSpPr/>
      </dsp:nvSpPr>
      <dsp:spPr>
        <a:xfrm>
          <a:off x="0" y="59774"/>
          <a:ext cx="3000374" cy="4200524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3921" tIns="330200" rIns="233921" bIns="33020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baseline="0"/>
            <a:t>Předpokladem je </a:t>
          </a:r>
          <a:r>
            <a:rPr lang="cs-CZ" sz="2300" b="1" kern="1200" baseline="0"/>
            <a:t>omluvitelný důvod </a:t>
          </a:r>
          <a:endParaRPr lang="en-US" sz="23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i="1" kern="1200" baseline="0"/>
            <a:t>např. pobyt v nemocnici</a:t>
          </a:r>
          <a:endParaRPr lang="en-US" sz="1800" kern="1200"/>
        </a:p>
      </dsp:txBody>
      <dsp:txXfrm>
        <a:off x="0" y="1655973"/>
        <a:ext cx="3000374" cy="2520314"/>
      </dsp:txXfrm>
    </dsp:sp>
    <dsp:sp modelId="{50571FD0-D361-4C8E-95DC-08C90787FEAF}">
      <dsp:nvSpPr>
        <dsp:cNvPr id="0" name=""/>
        <dsp:cNvSpPr/>
      </dsp:nvSpPr>
      <dsp:spPr>
        <a:xfrm>
          <a:off x="870108" y="479826"/>
          <a:ext cx="1260157" cy="1260157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 w="635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8247" tIns="12700" rIns="98247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</a:p>
      </dsp:txBody>
      <dsp:txXfrm>
        <a:off x="1054654" y="664372"/>
        <a:ext cx="891065" cy="891065"/>
      </dsp:txXfrm>
    </dsp:sp>
    <dsp:sp modelId="{FC0DC746-0F30-4494-AD46-2950619C5A15}">
      <dsp:nvSpPr>
        <dsp:cNvPr id="0" name=""/>
        <dsp:cNvSpPr/>
      </dsp:nvSpPr>
      <dsp:spPr>
        <a:xfrm>
          <a:off x="0" y="4260226"/>
          <a:ext cx="3000374" cy="72"/>
        </a:xfrm>
        <a:prstGeom prst="rect">
          <a:avLst/>
        </a:prstGeom>
        <a:gradFill rotWithShape="0">
          <a:gsLst>
            <a:gs pos="0">
              <a:schemeClr val="accent5">
                <a:hueOff val="1766471"/>
                <a:satOff val="5752"/>
                <a:lumOff val="200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hueOff val="1766471"/>
                <a:satOff val="5752"/>
                <a:lumOff val="200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1766471"/>
                <a:satOff val="5752"/>
                <a:lumOff val="200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 w="6350" cap="flat" cmpd="sng" algn="in">
          <a:solidFill>
            <a:schemeClr val="accent5">
              <a:hueOff val="1766471"/>
              <a:satOff val="5752"/>
              <a:lumOff val="200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290F06A-5377-497F-9578-09CB96487081}">
      <dsp:nvSpPr>
        <dsp:cNvPr id="0" name=""/>
        <dsp:cNvSpPr/>
      </dsp:nvSpPr>
      <dsp:spPr>
        <a:xfrm>
          <a:off x="3300412" y="59774"/>
          <a:ext cx="3000374" cy="4200524"/>
        </a:xfrm>
        <a:prstGeom prst="rect">
          <a:avLst/>
        </a:prstGeom>
        <a:solidFill>
          <a:schemeClr val="accent5">
            <a:tint val="40000"/>
            <a:alpha val="90000"/>
            <a:hueOff val="4390296"/>
            <a:satOff val="14733"/>
            <a:lumOff val="1507"/>
            <a:alphaOff val="0"/>
          </a:schemeClr>
        </a:solidFill>
        <a:ln w="6350" cap="flat" cmpd="sng" algn="in">
          <a:solidFill>
            <a:schemeClr val="accent5">
              <a:tint val="40000"/>
              <a:alpha val="90000"/>
              <a:hueOff val="4390296"/>
              <a:satOff val="14733"/>
              <a:lumOff val="150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3921" tIns="330200" rIns="233921" bIns="33020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baseline="0"/>
            <a:t>Do </a:t>
          </a:r>
          <a:r>
            <a:rPr lang="cs-CZ" sz="2300" b="1" kern="1200" baseline="0"/>
            <a:t>15 dnů </a:t>
          </a:r>
          <a:r>
            <a:rPr lang="cs-CZ" sz="2300" kern="1200" baseline="0"/>
            <a:t>po odpadnutí překážky je nutno podat </a:t>
          </a:r>
          <a:endParaRPr lang="en-US" sz="23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i="1" kern="1200" baseline="0"/>
            <a:t>návrh na prominutí zmeškání lhůty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i="1" kern="1200" baseline="0"/>
            <a:t>zároveň s ním i odvolání</a:t>
          </a:r>
          <a:endParaRPr lang="en-US" sz="1800" kern="1200"/>
        </a:p>
      </dsp:txBody>
      <dsp:txXfrm>
        <a:off x="3300412" y="1655973"/>
        <a:ext cx="3000374" cy="2520314"/>
      </dsp:txXfrm>
    </dsp:sp>
    <dsp:sp modelId="{2200BC0A-E9CD-44BC-8034-CC8741886ED2}">
      <dsp:nvSpPr>
        <dsp:cNvPr id="0" name=""/>
        <dsp:cNvSpPr/>
      </dsp:nvSpPr>
      <dsp:spPr>
        <a:xfrm>
          <a:off x="4170521" y="479826"/>
          <a:ext cx="1260157" cy="1260157"/>
        </a:xfrm>
        <a:prstGeom prst="ellipse">
          <a:avLst/>
        </a:prstGeom>
        <a:gradFill rotWithShape="0">
          <a:gsLst>
            <a:gs pos="0">
              <a:schemeClr val="accent5">
                <a:hueOff val="3532942"/>
                <a:satOff val="11503"/>
                <a:lumOff val="400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hueOff val="3532942"/>
                <a:satOff val="11503"/>
                <a:lumOff val="400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3532942"/>
                <a:satOff val="11503"/>
                <a:lumOff val="400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 w="6350" cap="flat" cmpd="sng" algn="in">
          <a:solidFill>
            <a:schemeClr val="accent5">
              <a:hueOff val="3532942"/>
              <a:satOff val="11503"/>
              <a:lumOff val="400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8247" tIns="12700" rIns="98247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</a:p>
      </dsp:txBody>
      <dsp:txXfrm>
        <a:off x="4355067" y="664372"/>
        <a:ext cx="891065" cy="891065"/>
      </dsp:txXfrm>
    </dsp:sp>
    <dsp:sp modelId="{E5C23AEF-BE08-454B-B4AF-4876D78402B7}">
      <dsp:nvSpPr>
        <dsp:cNvPr id="0" name=""/>
        <dsp:cNvSpPr/>
      </dsp:nvSpPr>
      <dsp:spPr>
        <a:xfrm>
          <a:off x="3300412" y="4260226"/>
          <a:ext cx="3000374" cy="72"/>
        </a:xfrm>
        <a:prstGeom prst="rect">
          <a:avLst/>
        </a:prstGeom>
        <a:gradFill rotWithShape="0">
          <a:gsLst>
            <a:gs pos="0">
              <a:schemeClr val="accent5">
                <a:hueOff val="5299413"/>
                <a:satOff val="17255"/>
                <a:lumOff val="600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hueOff val="5299413"/>
                <a:satOff val="17255"/>
                <a:lumOff val="600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5299413"/>
                <a:satOff val="17255"/>
                <a:lumOff val="600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 w="6350" cap="flat" cmpd="sng" algn="in">
          <a:solidFill>
            <a:schemeClr val="accent5">
              <a:hueOff val="5299413"/>
              <a:satOff val="17255"/>
              <a:lumOff val="600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23F0A59-7236-448E-BA48-CB38EEE66CDB}">
      <dsp:nvSpPr>
        <dsp:cNvPr id="0" name=""/>
        <dsp:cNvSpPr/>
      </dsp:nvSpPr>
      <dsp:spPr>
        <a:xfrm>
          <a:off x="6600824" y="59774"/>
          <a:ext cx="3000374" cy="4200524"/>
        </a:xfrm>
        <a:prstGeom prst="rect">
          <a:avLst/>
        </a:prstGeom>
        <a:solidFill>
          <a:schemeClr val="accent5">
            <a:tint val="40000"/>
            <a:alpha val="90000"/>
            <a:hueOff val="8780593"/>
            <a:satOff val="29467"/>
            <a:lumOff val="3014"/>
            <a:alphaOff val="0"/>
          </a:schemeClr>
        </a:solidFill>
        <a:ln w="6350" cap="flat" cmpd="sng" algn="in">
          <a:solidFill>
            <a:schemeClr val="accent5">
              <a:tint val="40000"/>
              <a:alpha val="90000"/>
              <a:hueOff val="8780593"/>
              <a:satOff val="29467"/>
              <a:lumOff val="301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3921" tIns="330200" rIns="233921" bIns="33020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baseline="0"/>
            <a:t>O návrhu rozhoduje soud </a:t>
          </a:r>
          <a:r>
            <a:rPr lang="cs-CZ" sz="2300" b="1" kern="1200" baseline="0"/>
            <a:t>I. stupně</a:t>
          </a:r>
          <a:endParaRPr lang="en-US" sz="23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i="1" kern="1200" baseline="0"/>
            <a:t>odvolání je přípustné</a:t>
          </a:r>
          <a:endParaRPr lang="en-US" sz="1800" kern="1200"/>
        </a:p>
      </dsp:txBody>
      <dsp:txXfrm>
        <a:off x="6600824" y="1655973"/>
        <a:ext cx="3000374" cy="2520314"/>
      </dsp:txXfrm>
    </dsp:sp>
    <dsp:sp modelId="{1ADCEF67-FF52-4B5C-B96A-F493A895CA39}">
      <dsp:nvSpPr>
        <dsp:cNvPr id="0" name=""/>
        <dsp:cNvSpPr/>
      </dsp:nvSpPr>
      <dsp:spPr>
        <a:xfrm>
          <a:off x="7470933" y="479826"/>
          <a:ext cx="1260157" cy="1260157"/>
        </a:xfrm>
        <a:prstGeom prst="ellipse">
          <a:avLst/>
        </a:prstGeom>
        <a:gradFill rotWithShape="0">
          <a:gsLst>
            <a:gs pos="0">
              <a:schemeClr val="accent5">
                <a:hueOff val="7065884"/>
                <a:satOff val="23006"/>
                <a:lumOff val="800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hueOff val="7065884"/>
                <a:satOff val="23006"/>
                <a:lumOff val="800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7065884"/>
                <a:satOff val="23006"/>
                <a:lumOff val="800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 w="6350" cap="flat" cmpd="sng" algn="in">
          <a:solidFill>
            <a:schemeClr val="accent5">
              <a:hueOff val="7065884"/>
              <a:satOff val="23006"/>
              <a:lumOff val="800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8247" tIns="12700" rIns="98247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</a:p>
      </dsp:txBody>
      <dsp:txXfrm>
        <a:off x="7655479" y="664372"/>
        <a:ext cx="891065" cy="891065"/>
      </dsp:txXfrm>
    </dsp:sp>
    <dsp:sp modelId="{0B6FB004-6A81-4455-829B-93E5149E445B}">
      <dsp:nvSpPr>
        <dsp:cNvPr id="0" name=""/>
        <dsp:cNvSpPr/>
      </dsp:nvSpPr>
      <dsp:spPr>
        <a:xfrm>
          <a:off x="6600824" y="4260226"/>
          <a:ext cx="3000374" cy="72"/>
        </a:xfrm>
        <a:prstGeom prst="rect">
          <a:avLst/>
        </a:prstGeom>
        <a:gradFill rotWithShape="0">
          <a:gsLst>
            <a:gs pos="0">
              <a:schemeClr val="accent5">
                <a:hueOff val="8832355"/>
                <a:satOff val="28758"/>
                <a:lumOff val="1000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hueOff val="8832355"/>
                <a:satOff val="28758"/>
                <a:lumOff val="1000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8832355"/>
                <a:satOff val="28758"/>
                <a:lumOff val="1000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 w="6350" cap="flat" cmpd="sng" algn="in">
          <a:solidFill>
            <a:schemeClr val="accent5">
              <a:hueOff val="8832355"/>
              <a:satOff val="28758"/>
              <a:lumOff val="1000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11/12/2018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5040028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11/12/2018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377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11/12/2018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637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11/12/2018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350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11/12/2018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8205270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11/12/2018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477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11/12/2018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939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11/12/2018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442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11/12/2018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51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11/12/2018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37416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11/12/2018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31106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11/12/2018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05282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05F1E9-6169-46F7-A987-694949F569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Odvolání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3FC3672-631F-4805-8C6A-282D9EF16A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Petr Lavický</a:t>
            </a:r>
          </a:p>
        </p:txBody>
      </p:sp>
    </p:spTree>
    <p:extLst>
      <p:ext uri="{BB962C8B-B14F-4D97-AF65-F5344CB8AC3E}">
        <p14:creationId xmlns:p14="http://schemas.microsoft.com/office/powerpoint/2010/main" val="2944079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DE71DE-C8CC-46E0-A069-B560CEACB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usnesení o úpravě vedení řízení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3DD1997-E214-4998-BE90-04953A8B988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Stanovení soudcovské lhůty k provedení procesního úkonu</a:t>
            </a:r>
          </a:p>
          <a:p>
            <a:r>
              <a:rPr lang="cs-CZ" dirty="0"/>
              <a:t>Prodloužení soudcovské lhůty</a:t>
            </a:r>
          </a:p>
          <a:p>
            <a:r>
              <a:rPr lang="cs-CZ" dirty="0"/>
              <a:t>Spojení a vyloučení věcí</a:t>
            </a:r>
          </a:p>
          <a:p>
            <a:r>
              <a:rPr lang="cs-CZ" dirty="0"/>
              <a:t>Nařízení a odročení jednání</a:t>
            </a:r>
          </a:p>
          <a:p>
            <a:r>
              <a:rPr lang="cs-CZ" dirty="0"/>
              <a:t>Předvolání (k přípravnému jednání, k jednání ve věci samé)</a:t>
            </a:r>
          </a:p>
          <a:p>
            <a:r>
              <a:rPr lang="cs-CZ" dirty="0"/>
              <a:t>Vyloučení veřejnosti z jednání</a:t>
            </a:r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828F628F-6BFF-419B-BD16-B20CE6C523D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Zamítnutí návrhu na provedení důkazu</a:t>
            </a:r>
          </a:p>
          <a:p>
            <a:r>
              <a:rPr lang="cs-CZ" dirty="0"/>
              <a:t>Určení způsobu provedení důkazu, není-li předepsán zákonem</a:t>
            </a:r>
          </a:p>
          <a:p>
            <a:r>
              <a:rPr lang="cs-CZ" dirty="0"/>
              <a:t>Ustanovení znalce</a:t>
            </a:r>
          </a:p>
          <a:p>
            <a:r>
              <a:rPr lang="cs-CZ" dirty="0"/>
              <a:t>Nařízení dražby (dražební vyhláška), a to v části týkající se organizačních předpokladů dražby</a:t>
            </a:r>
          </a:p>
          <a:p>
            <a:r>
              <a:rPr lang="cs-CZ" dirty="0"/>
              <a:t>Uložení povinnosti předložit lékařské vysvědčení o duševním stavu vyšetřovaného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4593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8B71F4-82C9-43EA-A5D4-37F340014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Úpravou vedení řízení není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5E55E4B-1504-4DED-86EE-F004E9A632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Výzva ke složení doplatku jistoty na nařízení předběžného opatření (§ 75b/1, § 76h)</a:t>
            </a:r>
          </a:p>
          <a:p>
            <a:r>
              <a:rPr lang="cs-CZ" dirty="0"/>
              <a:t>Zamítnutí žádosti o osvobození od soudních poplatků</a:t>
            </a:r>
          </a:p>
          <a:p>
            <a:r>
              <a:rPr lang="cs-CZ" dirty="0"/>
              <a:t>Usnesení o příklepu</a:t>
            </a:r>
          </a:p>
          <a:p>
            <a:r>
              <a:rPr lang="cs-CZ" dirty="0"/>
              <a:t>Usnesení, jímž soud rozhoduje o změně žaloby</a:t>
            </a:r>
          </a:p>
          <a:p>
            <a:r>
              <a:rPr lang="cs-CZ" dirty="0"/>
              <a:t>Usnesení o místní nepříslušnosti a postoupení věci jinému soudu</a:t>
            </a:r>
          </a:p>
          <a:p>
            <a:r>
              <a:rPr lang="cs-CZ" dirty="0"/>
              <a:t>Usnesení o přerušení řízení podle § 110 o. s. ř. </a:t>
            </a:r>
          </a:p>
        </p:txBody>
      </p:sp>
    </p:spTree>
    <p:extLst>
      <p:ext uri="{BB962C8B-B14F-4D97-AF65-F5344CB8AC3E}">
        <p14:creationId xmlns:p14="http://schemas.microsoft.com/office/powerpoint/2010/main" val="4227314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3467" y="685800"/>
            <a:ext cx="10905066" cy="1485900"/>
          </a:xfrm>
          <a:noFill/>
        </p:spPr>
        <p:txBody>
          <a:bodyPr>
            <a:normAutofit/>
          </a:bodyPr>
          <a:lstStyle/>
          <a:p>
            <a:pPr algn="ctr"/>
            <a:r>
              <a:rPr lang="cs-CZ" dirty="0"/>
              <a:t>Nepřípustnost odvolání proti rozsudku </a:t>
            </a:r>
          </a:p>
        </p:txBody>
      </p:sp>
      <p:graphicFrame>
        <p:nvGraphicFramePr>
          <p:cNvPr id="5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8341048"/>
              </p:ext>
            </p:extLst>
          </p:nvPr>
        </p:nvGraphicFramePr>
        <p:xfrm>
          <a:off x="1122971" y="1434517"/>
          <a:ext cx="10232383" cy="48740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2599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Nepřípustnost odvolání proti odůvodnění</a:t>
            </a:r>
            <a:endParaRPr lang="cs-CZ"/>
          </a:p>
        </p:txBody>
      </p:sp>
      <p:graphicFrame>
        <p:nvGraphicFramePr>
          <p:cNvPr id="17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3225063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76584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Včasnost odvolání</a:t>
            </a:r>
            <a:endParaRPr lang="cs-CZ" dirty="0"/>
          </a:p>
        </p:txBody>
      </p:sp>
      <p:graphicFrame>
        <p:nvGraphicFramePr>
          <p:cNvPr id="7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1492963"/>
              </p:ext>
            </p:extLst>
          </p:nvPr>
        </p:nvGraphicFramePr>
        <p:xfrm>
          <a:off x="1371600" y="1887523"/>
          <a:ext cx="9601200" cy="4303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8781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114460-5F5A-41B7-BD11-1CDD94EB3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Prominutí zmeškání lhůty</a:t>
            </a:r>
          </a:p>
        </p:txBody>
      </p:sp>
      <p:graphicFrame>
        <p:nvGraphicFramePr>
          <p:cNvPr id="5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3834123"/>
              </p:ext>
            </p:extLst>
          </p:nvPr>
        </p:nvGraphicFramePr>
        <p:xfrm>
          <a:off x="1371600" y="1735494"/>
          <a:ext cx="9601200" cy="43200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5980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Legitimace odvolatele</a:t>
            </a:r>
          </a:p>
        </p:txBody>
      </p:sp>
      <p:graphicFrame>
        <p:nvGraphicFramePr>
          <p:cNvPr id="5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1822725"/>
              </p:ext>
            </p:extLst>
          </p:nvPr>
        </p:nvGraphicFramePr>
        <p:xfrm>
          <a:off x="1371600" y="1586203"/>
          <a:ext cx="10245012" cy="4674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3864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29DA53-19D6-45FE-8E8A-766D47198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Újma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0A4AC9B-6C0A-4675-8FA4-B042326E3F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Určuje, kdo konkrétně je oprávněn odvolání podat (x legitimace představuje abstraktní vymezení)</a:t>
            </a:r>
          </a:p>
          <a:p>
            <a:r>
              <a:rPr lang="cs-CZ" dirty="0"/>
              <a:t>Zvláštní forma (podoba) </a:t>
            </a:r>
            <a:r>
              <a:rPr lang="cs-CZ" b="1" dirty="0"/>
              <a:t>právního zájmu</a:t>
            </a:r>
          </a:p>
          <a:p>
            <a:r>
              <a:rPr lang="cs-CZ" dirty="0"/>
              <a:t>Újma musí existovat v době podání odvolání i rozhodnutí odvolacího soudu </a:t>
            </a:r>
          </a:p>
          <a:p>
            <a:r>
              <a:rPr lang="cs-CZ" dirty="0"/>
              <a:t>Zásadně ve sporném řízení stačí tzv. </a:t>
            </a:r>
            <a:r>
              <a:rPr lang="cs-CZ" b="1" dirty="0"/>
              <a:t>formální újma – </a:t>
            </a:r>
            <a:r>
              <a:rPr lang="cs-CZ" dirty="0"/>
              <a:t>rozhodnutí se odchyluje od návrhu strany</a:t>
            </a:r>
          </a:p>
          <a:p>
            <a:pPr lvl="1"/>
            <a:r>
              <a:rPr lang="cs-CZ" dirty="0"/>
              <a:t>žádná újma nebyla způsobena tomu, komu bylo rozhodnutím zcela vyhověno </a:t>
            </a:r>
          </a:p>
          <a:p>
            <a:pPr lvl="1"/>
            <a:r>
              <a:rPr lang="cs-CZ" dirty="0"/>
              <a:t>v případě částečného vyhovění a částečného zamítnutí jsou obě strany poškozeny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118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Vzdání se a zpětvzetí odvolání</a:t>
            </a:r>
          </a:p>
        </p:txBody>
      </p:sp>
      <p:graphicFrame>
        <p:nvGraphicFramePr>
          <p:cNvPr id="5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3412219"/>
              </p:ext>
            </p:extLst>
          </p:nvPr>
        </p:nvGraphicFramePr>
        <p:xfrm>
          <a:off x="1371600" y="1614196"/>
          <a:ext cx="9601200" cy="42532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1741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463B36-3F29-4A7E-A032-826BBB6C2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Náležitosti odvolání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9E38D67-FD4C-4150-BC3F-F3BEFC27B8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7715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99230F-97F3-436A-AEBA-E3E006C05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Přehled výkladu</a:t>
            </a:r>
          </a:p>
        </p:txBody>
      </p:sp>
      <p:graphicFrame>
        <p:nvGraphicFramePr>
          <p:cNvPr id="7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4051500"/>
              </p:ext>
            </p:extLst>
          </p:nvPr>
        </p:nvGraphicFramePr>
        <p:xfrm>
          <a:off x="1371600" y="1772815"/>
          <a:ext cx="9601200" cy="4282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40789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592DC0-52E1-46F5-A7D4-6D6C8692F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Přehled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2BBAFDC-3038-4DC5-BF39-92519DBC9F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Důvodností odvolání se lze zabývat jenom tehdy, má-li odvolání předepsané náležitosti</a:t>
            </a:r>
          </a:p>
          <a:p>
            <a:r>
              <a:rPr lang="cs-CZ" dirty="0"/>
              <a:t>Formální náležitosti</a:t>
            </a:r>
          </a:p>
          <a:p>
            <a:pPr lvl="1"/>
            <a:r>
              <a:rPr lang="cs-CZ" dirty="0"/>
              <a:t>podání (v nesporných věcech lze výjimečně ústně do protokolu) </a:t>
            </a:r>
          </a:p>
          <a:p>
            <a:pPr lvl="1"/>
            <a:r>
              <a:rPr lang="cs-CZ" dirty="0"/>
              <a:t>označení soudu, stran a napadeného rozhodnutí</a:t>
            </a:r>
          </a:p>
          <a:p>
            <a:r>
              <a:rPr lang="cs-CZ" dirty="0"/>
              <a:t>Obsahové náležitosti</a:t>
            </a:r>
          </a:p>
          <a:p>
            <a:pPr lvl="1"/>
            <a:r>
              <a:rPr lang="cs-CZ" dirty="0"/>
              <a:t>rozsah odvolání</a:t>
            </a:r>
          </a:p>
          <a:p>
            <a:pPr lvl="1"/>
            <a:r>
              <a:rPr lang="cs-CZ" dirty="0"/>
              <a:t>odvolací důvody</a:t>
            </a:r>
          </a:p>
          <a:p>
            <a:pPr lvl="1"/>
            <a:r>
              <a:rPr lang="cs-CZ" dirty="0"/>
              <a:t>odvolací návrh </a:t>
            </a:r>
          </a:p>
        </p:txBody>
      </p:sp>
    </p:spTree>
    <p:extLst>
      <p:ext uri="{BB962C8B-B14F-4D97-AF65-F5344CB8AC3E}">
        <p14:creationId xmlns:p14="http://schemas.microsoft.com/office/powerpoint/2010/main" val="45743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Rozsah odvolání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1845733"/>
            <a:ext cx="9741159" cy="4144519"/>
          </a:xfrm>
        </p:spPr>
        <p:txBody>
          <a:bodyPr>
            <a:normAutofit/>
          </a:bodyPr>
          <a:lstStyle/>
          <a:p>
            <a:r>
              <a:rPr lang="cs-CZ" sz="2400" dirty="0"/>
              <a:t>Označení, které </a:t>
            </a:r>
            <a:r>
              <a:rPr lang="cs-CZ" sz="2400" b="1" dirty="0"/>
              <a:t>výroky</a:t>
            </a:r>
            <a:r>
              <a:rPr lang="cs-CZ" sz="2400" dirty="0"/>
              <a:t> jsou odvoláním napadeny</a:t>
            </a:r>
          </a:p>
          <a:p>
            <a:r>
              <a:rPr lang="cs-CZ" sz="2400" dirty="0"/>
              <a:t>Jde-li o výrok o </a:t>
            </a:r>
            <a:r>
              <a:rPr lang="cs-CZ" sz="2400" b="1" dirty="0"/>
              <a:t>dělitelném plnění</a:t>
            </a:r>
            <a:r>
              <a:rPr lang="cs-CZ" sz="2400" dirty="0"/>
              <a:t>, zda je odvoláním napaden v plném rozsahu, nebo jenom zčásti</a:t>
            </a:r>
          </a:p>
          <a:p>
            <a:r>
              <a:rPr lang="cs-CZ" sz="2400" dirty="0"/>
              <a:t>Rozsah může vyplývat i z </a:t>
            </a:r>
            <a:r>
              <a:rPr lang="cs-CZ" sz="2400" b="1" dirty="0"/>
              <a:t>odvolacího návrhu a odvolacích důvodů</a:t>
            </a:r>
          </a:p>
          <a:p>
            <a:r>
              <a:rPr lang="cs-CZ" sz="2400" dirty="0"/>
              <a:t>Tím by zásadně měl být určen </a:t>
            </a:r>
          </a:p>
          <a:p>
            <a:pPr lvl="1"/>
            <a:r>
              <a:rPr lang="cs-CZ" sz="2200" b="1" dirty="0"/>
              <a:t>rozsah suspenzivních účinků</a:t>
            </a:r>
          </a:p>
          <a:p>
            <a:pPr lvl="1"/>
            <a:r>
              <a:rPr lang="cs-CZ" sz="2200" b="1" dirty="0"/>
              <a:t>přezkumné činnosti </a:t>
            </a:r>
            <a:r>
              <a:rPr lang="cs-CZ" sz="2200" dirty="0"/>
              <a:t>soudu </a:t>
            </a:r>
          </a:p>
          <a:p>
            <a:pPr lvl="1"/>
            <a:r>
              <a:rPr lang="cs-CZ" sz="2200" dirty="0"/>
              <a:t>(viz ale výjimky u § 206 a 212)</a:t>
            </a:r>
          </a:p>
          <a:p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1277861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Význam a změny rozsahu odvolání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2306972"/>
            <a:ext cx="9601200" cy="3589004"/>
          </a:xfrm>
        </p:spPr>
        <p:txBody>
          <a:bodyPr>
            <a:normAutofit/>
          </a:bodyPr>
          <a:lstStyle/>
          <a:p>
            <a:r>
              <a:rPr lang="cs-CZ" sz="2400" dirty="0"/>
              <a:t>V nenapadené části nabývá rozhodnutí soudu I. stupně právní moci</a:t>
            </a:r>
          </a:p>
          <a:p>
            <a:pPr lvl="1"/>
            <a:r>
              <a:rPr lang="cs-CZ" sz="2400" dirty="0"/>
              <a:t>důsledkem je zákaz reformace in </a:t>
            </a:r>
            <a:r>
              <a:rPr lang="cs-CZ" sz="2400" dirty="0" err="1"/>
              <a:t>peius</a:t>
            </a:r>
            <a:r>
              <a:rPr lang="cs-CZ" sz="2400" dirty="0"/>
              <a:t> (+ dispoziční zásada) </a:t>
            </a:r>
          </a:p>
          <a:p>
            <a:r>
              <a:rPr lang="cs-CZ" sz="2400" dirty="0"/>
              <a:t>Rozsah lze </a:t>
            </a:r>
            <a:r>
              <a:rPr lang="cs-CZ" sz="2400" b="1" dirty="0"/>
              <a:t>rozšířit</a:t>
            </a:r>
            <a:r>
              <a:rPr lang="cs-CZ" sz="2400" dirty="0"/>
              <a:t> jenom po dobu odvolací lhůty</a:t>
            </a:r>
          </a:p>
          <a:p>
            <a:r>
              <a:rPr lang="cs-CZ" sz="2400" b="1" dirty="0"/>
              <a:t>Zúžení</a:t>
            </a:r>
            <a:r>
              <a:rPr lang="cs-CZ" sz="2400" dirty="0"/>
              <a:t> rozsahu</a:t>
            </a:r>
          </a:p>
          <a:p>
            <a:pPr lvl="1"/>
            <a:r>
              <a:rPr lang="cs-CZ" sz="2200" dirty="0"/>
              <a:t>je přípustné i později</a:t>
            </a:r>
          </a:p>
          <a:p>
            <a:pPr lvl="1"/>
            <a:r>
              <a:rPr lang="cs-CZ" sz="2200" dirty="0"/>
              <a:t>posoudí se jako částečné zpětvzetí odvolání</a:t>
            </a:r>
          </a:p>
        </p:txBody>
      </p:sp>
    </p:spTree>
    <p:extLst>
      <p:ext uri="{BB962C8B-B14F-4D97-AF65-F5344CB8AC3E}">
        <p14:creationId xmlns:p14="http://schemas.microsoft.com/office/powerpoint/2010/main" val="3053098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B63944-B204-4545-B082-1CBD98BA8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Chybějící vymezení rozsahu odvolání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37C6313-26F1-404C-A168-07501AA5A0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Soud I. stupně vyzve odvolatele k odstranění této vady </a:t>
            </a:r>
          </a:p>
          <a:p>
            <a:r>
              <a:rPr lang="cs-CZ" sz="2400" dirty="0"/>
              <a:t>Není-li přesto rozsah uveden, předloží soud I. stupně věc odvolacímu soudu</a:t>
            </a:r>
          </a:p>
          <a:p>
            <a:r>
              <a:rPr lang="cs-CZ" sz="2400" dirty="0"/>
              <a:t>Odvolací soud odvolání odmítne</a:t>
            </a:r>
          </a:p>
          <a:p>
            <a:r>
              <a:rPr lang="cs-CZ" sz="2400" dirty="0"/>
              <a:t>Výjimka</a:t>
            </a:r>
            <a:endParaRPr lang="cs-CZ" sz="2200" b="1" dirty="0"/>
          </a:p>
          <a:p>
            <a:pPr lvl="1"/>
            <a:r>
              <a:rPr lang="cs-CZ" sz="2200" dirty="0"/>
              <a:t>rozhodnutí s </a:t>
            </a:r>
            <a:r>
              <a:rPr lang="cs-CZ" sz="2200" b="1" dirty="0"/>
              <a:t>jedním výrokem </a:t>
            </a:r>
            <a:r>
              <a:rPr lang="cs-CZ" sz="2200" dirty="0"/>
              <a:t>týkajícím se </a:t>
            </a:r>
            <a:r>
              <a:rPr lang="cs-CZ" sz="2200" b="1" dirty="0"/>
              <a:t>nedělitelného</a:t>
            </a:r>
            <a:r>
              <a:rPr lang="cs-CZ" sz="2200" dirty="0"/>
              <a:t> plnění</a:t>
            </a:r>
          </a:p>
          <a:p>
            <a:pPr lvl="1"/>
            <a:r>
              <a:rPr lang="cs-CZ" sz="2200" dirty="0"/>
              <a:t>z povahy věci je takové rozhodnutí vždy napadnuto v plném rozsahu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8136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B13585-E6BA-4B88-9AB3-BF11742FC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Obecně k odvolacím důvodům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0FCB357-3B1D-439A-8F5A-AD51824A1E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Důvody formální (procesní) povahy</a:t>
            </a:r>
          </a:p>
          <a:p>
            <a:pPr lvl="1"/>
            <a:r>
              <a:rPr lang="cs-CZ" dirty="0"/>
              <a:t>zmatečnost</a:t>
            </a:r>
          </a:p>
          <a:p>
            <a:pPr lvl="1"/>
            <a:r>
              <a:rPr lang="cs-CZ" dirty="0"/>
              <a:t>vady řízení</a:t>
            </a:r>
          </a:p>
          <a:p>
            <a:r>
              <a:rPr lang="cs-CZ" dirty="0"/>
              <a:t>Důvody materiální povahy (obsahové)</a:t>
            </a:r>
          </a:p>
          <a:p>
            <a:pPr lvl="1"/>
            <a:r>
              <a:rPr lang="cs-CZ" dirty="0"/>
              <a:t>nesprávné objasnění skutkového stavu</a:t>
            </a:r>
          </a:p>
          <a:p>
            <a:pPr lvl="1"/>
            <a:r>
              <a:rPr lang="cs-CZ" dirty="0"/>
              <a:t>nesprávné právní posouzení</a:t>
            </a:r>
          </a:p>
          <a:p>
            <a:r>
              <a:rPr lang="cs-CZ" dirty="0"/>
              <a:t>Teoreticky správně by měl být odvolací soud vázán důvody, vyjma</a:t>
            </a:r>
          </a:p>
          <a:p>
            <a:pPr lvl="1"/>
            <a:r>
              <a:rPr lang="cs-CZ" dirty="0"/>
              <a:t>zmatečností (k nim se přihlíží ex offo)</a:t>
            </a:r>
          </a:p>
          <a:p>
            <a:pPr lvl="1"/>
            <a:r>
              <a:rPr lang="cs-CZ" dirty="0"/>
              <a:t>nesprávného právního posouzení (</a:t>
            </a:r>
            <a:r>
              <a:rPr lang="cs-CZ" dirty="0" err="1"/>
              <a:t>iura</a:t>
            </a:r>
            <a:r>
              <a:rPr lang="cs-CZ" dirty="0"/>
              <a:t> </a:t>
            </a:r>
            <a:r>
              <a:rPr lang="cs-CZ" dirty="0" err="1"/>
              <a:t>novit</a:t>
            </a:r>
            <a:r>
              <a:rPr lang="cs-CZ" dirty="0"/>
              <a:t> curia)</a:t>
            </a:r>
          </a:p>
        </p:txBody>
      </p:sp>
    </p:spTree>
    <p:extLst>
      <p:ext uri="{BB962C8B-B14F-4D97-AF65-F5344CB8AC3E}">
        <p14:creationId xmlns:p14="http://schemas.microsoft.com/office/powerpoint/2010/main" val="3684884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Odvolací důvody v platném OSŘ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/>
              <a:t>Odvolací důvody proti </a:t>
            </a:r>
            <a:r>
              <a:rPr lang="cs-CZ" b="1"/>
              <a:t>meritornímu rozhodnutí </a:t>
            </a:r>
            <a:r>
              <a:rPr lang="cs-CZ"/>
              <a:t>vymezuje § 205/2</a:t>
            </a:r>
          </a:p>
          <a:p>
            <a:pPr lvl="1"/>
            <a:r>
              <a:rPr lang="cs-CZ" sz="1800"/>
              <a:t>nadbytečné, matoucí a vůbec ne návodné</a:t>
            </a:r>
          </a:p>
          <a:p>
            <a:pPr lvl="1"/>
            <a:r>
              <a:rPr lang="cs-CZ" sz="1800"/>
              <a:t>zdánlivě taxativní – ve skutečnosti lze cokoliv podřadit pod některý ze zákonných důvodů</a:t>
            </a:r>
          </a:p>
          <a:p>
            <a:pPr lvl="1"/>
            <a:r>
              <a:rPr lang="cs-CZ" sz="1800"/>
              <a:t>ve výčtu chybí zmatečnosti </a:t>
            </a:r>
          </a:p>
          <a:p>
            <a:r>
              <a:rPr lang="cs-CZ"/>
              <a:t>Odvolací důvody proti rozhodnutí </a:t>
            </a:r>
            <a:r>
              <a:rPr lang="cs-CZ" b="1"/>
              <a:t>procesní povahy </a:t>
            </a:r>
            <a:r>
              <a:rPr lang="cs-CZ"/>
              <a:t>mohou spočívat v čemkoli, co se týká otázky, která byla řešena ve výroku</a:t>
            </a:r>
          </a:p>
          <a:p>
            <a:r>
              <a:rPr lang="cs-CZ"/>
              <a:t>Odvolací důvody lze </a:t>
            </a:r>
            <a:r>
              <a:rPr lang="cs-CZ" b="1"/>
              <a:t>měnit kdykoliv </a:t>
            </a:r>
            <a:r>
              <a:rPr lang="cs-CZ"/>
              <a:t>(§ 205/3)</a:t>
            </a:r>
          </a:p>
          <a:p>
            <a:r>
              <a:rPr lang="cs-CZ"/>
              <a:t>Porušení </a:t>
            </a:r>
            <a:r>
              <a:rPr lang="cs-CZ" b="1"/>
              <a:t>dispoziční </a:t>
            </a:r>
            <a:r>
              <a:rPr lang="cs-CZ"/>
              <a:t>zásady – odvolací soud není odvolacími důvody vázán (§ 212a/1)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1190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Postup při absenci nebo nekonkrétnosti odvolacího důvodu</a:t>
            </a:r>
          </a:p>
        </p:txBody>
      </p:sp>
      <p:graphicFrame>
        <p:nvGraphicFramePr>
          <p:cNvPr id="12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1714121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4363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Odvolací návrh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1845734"/>
            <a:ext cx="9601200" cy="4440766"/>
          </a:xfrm>
        </p:spPr>
        <p:txBody>
          <a:bodyPr>
            <a:normAutofit lnSpcReduction="10000"/>
          </a:bodyPr>
          <a:lstStyle/>
          <a:p>
            <a:r>
              <a:rPr lang="cs-CZ" sz="2400" dirty="0"/>
              <a:t>Odvolatel musí navrhnout</a:t>
            </a:r>
          </a:p>
          <a:p>
            <a:pPr lvl="1"/>
            <a:r>
              <a:rPr lang="cs-CZ" dirty="0"/>
              <a:t>buď </a:t>
            </a:r>
            <a:r>
              <a:rPr lang="cs-CZ" b="1" dirty="0"/>
              <a:t>zrušení</a:t>
            </a:r>
            <a:r>
              <a:rPr lang="cs-CZ" dirty="0"/>
              <a:t> prvostupňového rozhodnutí či jeho části (z formálních důvodů), nebo</a:t>
            </a:r>
          </a:p>
          <a:p>
            <a:pPr lvl="1"/>
            <a:r>
              <a:rPr lang="cs-CZ" b="1" dirty="0"/>
              <a:t>změnu</a:t>
            </a:r>
            <a:r>
              <a:rPr lang="cs-CZ" dirty="0"/>
              <a:t> prvostupňového rozhodnutí (z materiálních důvodů); pak musí zcela určitě uvést, jak by měl být rozsudek změněn</a:t>
            </a:r>
          </a:p>
          <a:p>
            <a:r>
              <a:rPr lang="cs-CZ" sz="2400" dirty="0"/>
              <a:t>Odvolací návrh lze </a:t>
            </a:r>
            <a:r>
              <a:rPr lang="cs-CZ" sz="2400" b="1" dirty="0"/>
              <a:t>měnit kdykoli </a:t>
            </a:r>
            <a:r>
              <a:rPr lang="cs-CZ" sz="2400" dirty="0"/>
              <a:t>za odvolacího řízení (§ 205/3)</a:t>
            </a:r>
          </a:p>
          <a:p>
            <a:r>
              <a:rPr lang="cs-CZ" sz="2400" b="1" dirty="0"/>
              <a:t>Soud není odvolacím návrhem vázán </a:t>
            </a:r>
            <a:r>
              <a:rPr lang="cs-CZ" sz="2400" dirty="0"/>
              <a:t>(§ 221a)</a:t>
            </a:r>
          </a:p>
          <a:p>
            <a:pPr lvl="1"/>
            <a:r>
              <a:rPr lang="cs-CZ" dirty="0"/>
              <a:t>absurdní porušení dispoziční zásady</a:t>
            </a:r>
          </a:p>
          <a:p>
            <a:pPr lvl="1"/>
            <a:r>
              <a:rPr lang="cs-CZ" dirty="0"/>
              <a:t>odvolací návrh přitom není ničím jiným, než obdobou žalobního petitu</a:t>
            </a:r>
          </a:p>
          <a:p>
            <a:pPr lvl="1"/>
            <a:r>
              <a:rPr lang="cs-CZ" dirty="0"/>
              <a:t>rizika plynoucí z dispoziční zásady lze eliminovat eventuálními petity</a:t>
            </a:r>
          </a:p>
          <a:p>
            <a:r>
              <a:rPr lang="cs-CZ" sz="2400" dirty="0"/>
              <a:t>Důsledkem § 221a je, že odvolací soud ani odvolací návrh </a:t>
            </a:r>
            <a:r>
              <a:rPr lang="cs-CZ" sz="2400" b="1" dirty="0"/>
              <a:t>nepotřebuje</a:t>
            </a:r>
            <a:r>
              <a:rPr lang="cs-CZ" sz="2400" dirty="0"/>
              <a:t> – jeho absence není důvodem odmítnutí odvolání</a:t>
            </a:r>
          </a:p>
        </p:txBody>
      </p:sp>
    </p:spTree>
    <p:extLst>
      <p:ext uri="{BB962C8B-B14F-4D97-AF65-F5344CB8AC3E}">
        <p14:creationId xmlns:p14="http://schemas.microsoft.com/office/powerpoint/2010/main" val="856037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928425-49DD-4E57-80D7-351CD0056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Zákaz novot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2DFFBD6D-623B-46AA-99E0-90176239EE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1032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EE5576-9F67-4065-9DBF-FCE57C81F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České řešení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9AE1A67-F01F-4DDA-8FC8-0110875F5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04300"/>
            <a:ext cx="9601200" cy="3963099"/>
          </a:xfrm>
        </p:spPr>
        <p:txBody>
          <a:bodyPr>
            <a:normAutofit/>
          </a:bodyPr>
          <a:lstStyle/>
          <a:p>
            <a:r>
              <a:rPr lang="cs-CZ" sz="2400" dirty="0"/>
              <a:t>Ve </a:t>
            </a:r>
            <a:r>
              <a:rPr lang="cs-CZ" sz="2400" b="1" dirty="0"/>
              <a:t>sporném</a:t>
            </a:r>
            <a:r>
              <a:rPr lang="cs-CZ" sz="2400" dirty="0"/>
              <a:t> řízení nelze v odvolání proti </a:t>
            </a:r>
            <a:r>
              <a:rPr lang="cs-CZ" sz="2400" b="1" dirty="0"/>
              <a:t>meritornímu</a:t>
            </a:r>
            <a:r>
              <a:rPr lang="cs-CZ" sz="2400" dirty="0"/>
              <a:t> rozhodnutí uplatnit skutková nebo důkazní nova, nejde-li o výjimky uvedené v § 205a</a:t>
            </a:r>
          </a:p>
          <a:p>
            <a:r>
              <a:rPr lang="cs-CZ" sz="2400" b="1" dirty="0"/>
              <a:t>O nové skutečnosti nejde</a:t>
            </a:r>
          </a:p>
          <a:p>
            <a:pPr lvl="1"/>
            <a:r>
              <a:rPr lang="cs-CZ" dirty="0"/>
              <a:t>uvedla-li je strana v I. stupni, nebo pokud vyšly najevo při dokazování</a:t>
            </a:r>
          </a:p>
          <a:p>
            <a:pPr lvl="1"/>
            <a:r>
              <a:rPr lang="cs-CZ" dirty="0"/>
              <a:t>pokud strana pouze upřesňuje či rozvíjí své skutkové přednesy</a:t>
            </a:r>
          </a:p>
          <a:p>
            <a:r>
              <a:rPr lang="cs-CZ" sz="2400" b="1" dirty="0"/>
              <a:t>Za nový důkaz se nepovažuje </a:t>
            </a:r>
            <a:r>
              <a:rPr lang="cs-CZ" sz="2400" dirty="0"/>
              <a:t>důkaz, který účastník navrhl v I. stupni, ale posléze prohlásil, že na něm netrvá</a:t>
            </a:r>
          </a:p>
          <a:p>
            <a:pPr lvl="1"/>
            <a:r>
              <a:rPr lang="cs-CZ" dirty="0"/>
              <a:t>problematické – viz otázka zavinění</a:t>
            </a:r>
          </a:p>
        </p:txBody>
      </p:sp>
    </p:spTree>
    <p:extLst>
      <p:ext uri="{BB962C8B-B14F-4D97-AF65-F5344CB8AC3E}">
        <p14:creationId xmlns:p14="http://schemas.microsoft.com/office/powerpoint/2010/main" val="1010627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65EB38-D2A5-4D47-80E6-7F2B432B7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Charakteristika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CA9481D1-3122-4D11-ABDC-A7355AE5D0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2906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Výjimky ze zákazu novot 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1819276"/>
            <a:ext cx="9601200" cy="3895725"/>
          </a:xfrm>
        </p:spPr>
        <p:txBody>
          <a:bodyPr>
            <a:normAutofit/>
          </a:bodyPr>
          <a:lstStyle/>
          <a:p>
            <a:r>
              <a:rPr lang="cs-CZ" sz="2400" dirty="0"/>
              <a:t>Nova týkající se </a:t>
            </a:r>
            <a:r>
              <a:rPr lang="cs-CZ" sz="2400" b="1" dirty="0"/>
              <a:t>procesních podmínek</a:t>
            </a:r>
            <a:r>
              <a:rPr lang="cs-CZ" sz="2400" dirty="0"/>
              <a:t>, věcné příslušnosti, vyloučení soudce nebo obsazení soudu</a:t>
            </a:r>
          </a:p>
          <a:p>
            <a:r>
              <a:rPr lang="cs-CZ" sz="2400" dirty="0"/>
              <a:t>Nova, jimiž má být prokázána existence podstatných </a:t>
            </a:r>
            <a:r>
              <a:rPr lang="cs-CZ" sz="2400" b="1" dirty="0"/>
              <a:t>vad řízení</a:t>
            </a:r>
          </a:p>
          <a:p>
            <a:r>
              <a:rPr lang="cs-CZ" sz="2400" dirty="0"/>
              <a:t>Nova ke </a:t>
            </a:r>
            <a:r>
              <a:rPr lang="cs-CZ" sz="2400" b="1" dirty="0"/>
              <a:t>zpochybnění věrohodnosti </a:t>
            </a:r>
            <a:r>
              <a:rPr lang="cs-CZ" sz="2400" dirty="0"/>
              <a:t>důkazních prostředků</a:t>
            </a:r>
          </a:p>
          <a:p>
            <a:pPr lvl="1"/>
            <a:r>
              <a:rPr lang="cs-CZ" dirty="0"/>
              <a:t>např. důkaz o nepravosti listiny; o nevěrohodnosti svědka</a:t>
            </a:r>
          </a:p>
          <a:p>
            <a:pPr lvl="1"/>
            <a:r>
              <a:rPr lang="cs-CZ" dirty="0"/>
              <a:t>důkazní návrh směřuje ke zpochybnění věrohodnosti důkazního prostředku, nikoliv k dalšímu dokazování, kterým má být prokázán jiný skutkový stav</a:t>
            </a:r>
          </a:p>
          <a:p>
            <a:pPr lvl="1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4028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§ 205a – Výjimky ze zákazu novot II.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2063692"/>
            <a:ext cx="9601200" cy="3803708"/>
          </a:xfrm>
        </p:spPr>
        <p:txBody>
          <a:bodyPr/>
          <a:lstStyle/>
          <a:p>
            <a:r>
              <a:rPr lang="cs-CZ" sz="2400" dirty="0"/>
              <a:t>Novoty k unesení </a:t>
            </a:r>
            <a:r>
              <a:rPr lang="cs-CZ" sz="2400" b="1" dirty="0"/>
              <a:t>břemena tvrzení a/nebo důkazního břemena</a:t>
            </a:r>
          </a:p>
          <a:p>
            <a:pPr lvl="1"/>
            <a:r>
              <a:rPr lang="cs-CZ" dirty="0"/>
              <a:t>strana neuspěla pro neunesení břemena tvrzení nebo důkazního břemena a soud I. stupně ji nepoučil podle § 118a odst. 1 až 3</a:t>
            </a:r>
          </a:p>
          <a:p>
            <a:r>
              <a:rPr lang="cs-CZ" sz="2400" dirty="0"/>
              <a:t>Novoty v případě, že účastník </a:t>
            </a:r>
            <a:r>
              <a:rPr lang="cs-CZ" sz="2400" b="1" dirty="0"/>
              <a:t>nebyl poučen o neúplné apelaci</a:t>
            </a:r>
          </a:p>
          <a:p>
            <a:r>
              <a:rPr lang="cs-CZ" sz="2400" dirty="0"/>
              <a:t>Novoty, které </a:t>
            </a:r>
            <a:r>
              <a:rPr lang="cs-CZ" sz="2400" b="1" dirty="0"/>
              <a:t>nastaly (vznikly) po vyhlášení (vydání) rozhodnutí soudu I. stupně</a:t>
            </a:r>
          </a:p>
          <a:p>
            <a:pPr lvl="1"/>
            <a:r>
              <a:rPr lang="cs-CZ" dirty="0"/>
              <a:t>skutečnosti nebo důkazy, které existovaly před tímto okamžikem, ale účastník se o nich dozvěděl později, jsou důvodem obnovy řízení [§ 228 odst. 1 písm. a)]</a:t>
            </a:r>
          </a:p>
          <a:p>
            <a:pPr lvl="1"/>
            <a:r>
              <a:rPr lang="cs-CZ" dirty="0"/>
              <a:t>a</a:t>
            </a:r>
            <a:r>
              <a:rPr lang="pt-BR" dirty="0"/>
              <a:t>bsurdita: </a:t>
            </a:r>
            <a:r>
              <a:rPr lang="pt-BR" b="1" dirty="0"/>
              <a:t>připouští se nova producta, nikoliv nova reperta</a:t>
            </a:r>
          </a:p>
        </p:txBody>
      </p:sp>
    </p:spTree>
    <p:extLst>
      <p:ext uri="{BB962C8B-B14F-4D97-AF65-F5344CB8AC3E}">
        <p14:creationId xmlns:p14="http://schemas.microsoft.com/office/powerpoint/2010/main" val="649467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D84564-F5EB-4B80-8954-24AD79628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Nova reperta a nova producta</a:t>
            </a:r>
            <a:endParaRPr lang="cs-CZ" dirty="0"/>
          </a:p>
        </p:txBody>
      </p:sp>
      <p:graphicFrame>
        <p:nvGraphicFramePr>
          <p:cNvPr id="5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5281049"/>
              </p:ext>
            </p:extLst>
          </p:nvPr>
        </p:nvGraphicFramePr>
        <p:xfrm>
          <a:off x="1371599" y="1464905"/>
          <a:ext cx="9983755" cy="48892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79803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BD58CC-424E-4D3A-87A4-031D53542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Koncepční otázka</a:t>
            </a:r>
          </a:p>
        </p:txBody>
      </p:sp>
      <p:graphicFrame>
        <p:nvGraphicFramePr>
          <p:cNvPr id="15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3907389"/>
              </p:ext>
            </p:extLst>
          </p:nvPr>
        </p:nvGraphicFramePr>
        <p:xfrm>
          <a:off x="1371600" y="1455576"/>
          <a:ext cx="10086392" cy="47772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6843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092093-4C28-4FB5-8071-076F3F7C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Účinky odvolání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E40FE79-2CDE-4F4E-B017-A9883105F8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4259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82FAFB-8096-4851-B84E-295660DE5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639704"/>
            <a:ext cx="3299579" cy="5577840"/>
          </a:xfrm>
        </p:spPr>
        <p:txBody>
          <a:bodyPr anchor="ctr">
            <a:normAutofit/>
          </a:bodyPr>
          <a:lstStyle/>
          <a:p>
            <a:pPr algn="ctr"/>
            <a:r>
              <a:rPr lang="cs-CZ" dirty="0"/>
              <a:t>Devolutivní účinek</a:t>
            </a:r>
            <a:endParaRPr lang="cs-CZ"/>
          </a:p>
        </p:txBody>
      </p:sp>
      <p:graphicFrame>
        <p:nvGraphicFramePr>
          <p:cNvPr id="5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2072527"/>
              </p:ext>
            </p:extLst>
          </p:nvPr>
        </p:nvGraphicFramePr>
        <p:xfrm>
          <a:off x="4901472" y="639705"/>
          <a:ext cx="6506304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15163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Suspenzivní účinek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1845734"/>
            <a:ext cx="9601200" cy="3976226"/>
          </a:xfrm>
        </p:spPr>
        <p:txBody>
          <a:bodyPr>
            <a:normAutofit/>
          </a:bodyPr>
          <a:lstStyle/>
          <a:p>
            <a:r>
              <a:rPr lang="cs-CZ" sz="2400" dirty="0"/>
              <a:t>Včasné, přípustné a oprávněnou osobou podané odvolání </a:t>
            </a:r>
            <a:r>
              <a:rPr lang="cs-CZ" sz="2400" b="1" dirty="0"/>
              <a:t>odkládá právní moc </a:t>
            </a:r>
          </a:p>
          <a:p>
            <a:r>
              <a:rPr lang="cs-CZ" sz="2400" dirty="0"/>
              <a:t>Projev </a:t>
            </a:r>
            <a:r>
              <a:rPr lang="cs-CZ" sz="2400" b="1" dirty="0"/>
              <a:t>dispoziční </a:t>
            </a:r>
            <a:r>
              <a:rPr lang="cs-CZ" sz="2400" dirty="0"/>
              <a:t>zásady:</a:t>
            </a:r>
          </a:p>
          <a:p>
            <a:pPr lvl="1"/>
            <a:r>
              <a:rPr lang="cs-CZ" dirty="0"/>
              <a:t>právní moc se odkládá jenom ohledně </a:t>
            </a:r>
            <a:r>
              <a:rPr lang="cs-CZ" b="1" dirty="0"/>
              <a:t>napadených</a:t>
            </a:r>
            <a:r>
              <a:rPr lang="cs-CZ" dirty="0"/>
              <a:t> výroků, resp. té části výroku o dělitelném plnění, která byla napadena</a:t>
            </a:r>
          </a:p>
          <a:p>
            <a:pPr lvl="1"/>
            <a:r>
              <a:rPr lang="cs-CZ" b="1" dirty="0"/>
              <a:t>nenapadené výroky (jejich části) nabývají odděleně právní moci</a:t>
            </a:r>
          </a:p>
          <a:p>
            <a:r>
              <a:rPr lang="cs-CZ" sz="2400" dirty="0"/>
              <a:t>Odvoláním se odkládá také </a:t>
            </a:r>
            <a:r>
              <a:rPr lang="cs-CZ" sz="2400" b="1" dirty="0"/>
              <a:t>vykonatelnost</a:t>
            </a:r>
            <a:r>
              <a:rPr lang="cs-CZ" sz="2400" dirty="0"/>
              <a:t>; výjimka</a:t>
            </a:r>
          </a:p>
          <a:p>
            <a:pPr lvl="1"/>
            <a:r>
              <a:rPr lang="cs-CZ" dirty="0"/>
              <a:t>předběžně vykonatelné rozsudky</a:t>
            </a:r>
          </a:p>
          <a:p>
            <a:pPr lvl="1"/>
            <a:r>
              <a:rPr lang="cs-CZ" dirty="0"/>
              <a:t>většina usnesení (§ 171)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401482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Suspenzivní účinek a procesní společenství</a:t>
            </a:r>
            <a:endParaRPr lang="cs-CZ" dirty="0"/>
          </a:p>
        </p:txBody>
      </p:sp>
      <p:graphicFrame>
        <p:nvGraphicFramePr>
          <p:cNvPr id="5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1466872"/>
              </p:ext>
            </p:extLst>
          </p:nvPr>
        </p:nvGraphicFramePr>
        <p:xfrm>
          <a:off x="1371600" y="1903445"/>
          <a:ext cx="9601200" cy="4338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251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47CA3C-8369-46E3-B44C-C35345A9B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639704"/>
            <a:ext cx="3299579" cy="5577840"/>
          </a:xfrm>
        </p:spPr>
        <p:txBody>
          <a:bodyPr anchor="ctr">
            <a:normAutofit/>
          </a:bodyPr>
          <a:lstStyle/>
          <a:p>
            <a:pPr algn="ctr"/>
            <a:r>
              <a:rPr lang="cs-CZ" dirty="0"/>
              <a:t>Výjimky z odděleného nabytí právní moci</a:t>
            </a:r>
            <a:endParaRPr lang="cs-CZ"/>
          </a:p>
        </p:txBody>
      </p:sp>
      <p:graphicFrame>
        <p:nvGraphicFramePr>
          <p:cNvPr id="5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813923"/>
              </p:ext>
            </p:extLst>
          </p:nvPr>
        </p:nvGraphicFramePr>
        <p:xfrm>
          <a:off x="4901472" y="639705"/>
          <a:ext cx="6506304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9317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Závislé výroky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1866122"/>
            <a:ext cx="9601200" cy="4448953"/>
          </a:xfrm>
        </p:spPr>
        <p:txBody>
          <a:bodyPr>
            <a:normAutofit/>
          </a:bodyPr>
          <a:lstStyle/>
          <a:p>
            <a:r>
              <a:rPr lang="cs-CZ" sz="2400" b="1" dirty="0"/>
              <a:t>Právní moc </a:t>
            </a:r>
            <a:r>
              <a:rPr lang="cs-CZ" sz="2400" dirty="0"/>
              <a:t>závislého výroku se </a:t>
            </a:r>
            <a:r>
              <a:rPr lang="cs-CZ" sz="2400" b="1" dirty="0"/>
              <a:t>odkládá, i když odvoláním nebyl napaden</a:t>
            </a:r>
          </a:p>
          <a:p>
            <a:r>
              <a:rPr lang="cs-CZ" sz="2400" dirty="0"/>
              <a:t>Závislý je takový výrok, který </a:t>
            </a:r>
            <a:r>
              <a:rPr lang="cs-CZ" sz="2400" b="1" dirty="0"/>
              <a:t>nemůže samostatně obstát </a:t>
            </a:r>
            <a:r>
              <a:rPr lang="cs-CZ" sz="2400" dirty="0"/>
              <a:t>při změně nebo zrušení napadeného výroku</a:t>
            </a:r>
          </a:p>
          <a:p>
            <a:r>
              <a:rPr lang="cs-CZ" sz="2400" dirty="0"/>
              <a:t>Příklady</a:t>
            </a:r>
          </a:p>
          <a:p>
            <a:pPr lvl="1"/>
            <a:r>
              <a:rPr lang="cs-CZ" dirty="0"/>
              <a:t>výrok o výživném a výrok o výchově nezletilých dětí; </a:t>
            </a:r>
          </a:p>
          <a:p>
            <a:pPr lvl="1"/>
            <a:r>
              <a:rPr lang="cs-CZ" dirty="0"/>
              <a:t>výrok o výchově a výživě nezletilého dítěte a výrok o určení otcovství; </a:t>
            </a:r>
          </a:p>
          <a:p>
            <a:pPr lvl="1"/>
            <a:r>
              <a:rPr lang="cs-CZ" dirty="0"/>
              <a:t>výrok o neplatnosti pracovního poměru a výrok o náhradě za ušlou mzdu;</a:t>
            </a:r>
          </a:p>
          <a:p>
            <a:pPr lvl="1"/>
            <a:r>
              <a:rPr lang="cs-CZ" dirty="0"/>
              <a:t>výrok o nákladech řízení nebo o předběžné vykonatelnosti rozsudku a výrok o věci samé</a:t>
            </a:r>
          </a:p>
        </p:txBody>
      </p:sp>
    </p:spTree>
    <p:extLst>
      <p:ext uri="{BB962C8B-B14F-4D97-AF65-F5344CB8AC3E}">
        <p14:creationId xmlns:p14="http://schemas.microsoft.com/office/powerpoint/2010/main" val="171232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01B3A0-7FB7-444C-8431-49F2C22B2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639704"/>
            <a:ext cx="3299579" cy="5577840"/>
          </a:xfrm>
        </p:spPr>
        <p:txBody>
          <a:bodyPr anchor="ctr">
            <a:normAutofit/>
          </a:bodyPr>
          <a:lstStyle/>
          <a:p>
            <a:pPr algn="ctr"/>
            <a:r>
              <a:rPr lang="cs-CZ" sz="3700"/>
              <a:t>Charakteristika odvolání</a:t>
            </a:r>
          </a:p>
        </p:txBody>
      </p:sp>
      <p:graphicFrame>
        <p:nvGraphicFramePr>
          <p:cNvPr id="5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3102662"/>
              </p:ext>
            </p:extLst>
          </p:nvPr>
        </p:nvGraphicFramePr>
        <p:xfrm>
          <a:off x="4901472" y="639705"/>
          <a:ext cx="6506304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78503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7B32F3-0299-49AC-938F-CA74688E1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Určitý způsob vypořádání vztahu (poměru) mezi účastníky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FCC332C-8A38-4EF6-9392-B5E013A7EE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4064466"/>
          </a:xfrm>
        </p:spPr>
        <p:txBody>
          <a:bodyPr>
            <a:normAutofit lnSpcReduction="10000"/>
          </a:bodyPr>
          <a:lstStyle/>
          <a:p>
            <a:r>
              <a:rPr lang="cs-CZ" dirty="0"/>
              <a:t>Situace, kdy soud</a:t>
            </a:r>
          </a:p>
          <a:p>
            <a:pPr lvl="1"/>
            <a:r>
              <a:rPr lang="cs-CZ" dirty="0"/>
              <a:t>má vypořádat právně relevantní vztah</a:t>
            </a:r>
          </a:p>
          <a:p>
            <a:pPr lvl="1"/>
            <a:r>
              <a:rPr lang="cs-CZ" dirty="0"/>
              <a:t>rozhoduje konstitutivním způsobem</a:t>
            </a:r>
          </a:p>
          <a:p>
            <a:pPr lvl="1"/>
            <a:r>
              <a:rPr lang="cs-CZ" dirty="0"/>
              <a:t>má uvážení při volbě způsobu vypořádání</a:t>
            </a:r>
          </a:p>
          <a:p>
            <a:r>
              <a:rPr lang="cs-CZ" dirty="0"/>
              <a:t>Může se týkat </a:t>
            </a:r>
            <a:r>
              <a:rPr lang="cs-CZ" b="1" dirty="0"/>
              <a:t>obou stran </a:t>
            </a:r>
            <a:r>
              <a:rPr lang="cs-CZ" dirty="0"/>
              <a:t>procesního vztahu</a:t>
            </a:r>
          </a:p>
          <a:p>
            <a:pPr lvl="1"/>
            <a:r>
              <a:rPr lang="cs-CZ" dirty="0"/>
              <a:t>např. vypořádání SJM</a:t>
            </a:r>
          </a:p>
          <a:p>
            <a:pPr lvl="1"/>
            <a:r>
              <a:rPr lang="cs-CZ" dirty="0"/>
              <a:t>právní moc se odkládá i u těch (částí) výroků, které odvolatel nenapadl</a:t>
            </a:r>
          </a:p>
          <a:p>
            <a:r>
              <a:rPr lang="cs-CZ" dirty="0"/>
              <a:t>Může se týkat jenom </a:t>
            </a:r>
            <a:r>
              <a:rPr lang="cs-CZ" b="1" dirty="0"/>
              <a:t>procesních společníků</a:t>
            </a:r>
          </a:p>
          <a:p>
            <a:pPr lvl="1"/>
            <a:r>
              <a:rPr lang="cs-CZ" dirty="0"/>
              <a:t>vypořádání škody způsobené několika škůdci</a:t>
            </a:r>
          </a:p>
          <a:p>
            <a:pPr lvl="1"/>
            <a:r>
              <a:rPr lang="cs-CZ" dirty="0"/>
              <a:t>právní moc se odkládá i vůči těm, kteří odvolání nepodali nebo proti nimž odvolání nesměřuje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0209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4FA346-2D51-4DF7-8E07-544C9AE17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Odvolací řízení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DDB6F570-80F9-4726-BB28-1CAE0764F3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a) řízení před soudem I. stupně </a:t>
            </a:r>
          </a:p>
        </p:txBody>
      </p:sp>
    </p:spTree>
    <p:extLst>
      <p:ext uri="{BB962C8B-B14F-4D97-AF65-F5344CB8AC3E}">
        <p14:creationId xmlns:p14="http://schemas.microsoft.com/office/powerpoint/2010/main" val="3551499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Přiměřená aplikace ustanovení o řízení v I. stupni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Pro odvolací řízení (jak před soudem I. stupně, tak před odvolacím soudem) se </a:t>
            </a:r>
            <a:r>
              <a:rPr lang="cs-CZ" sz="2400" b="1" dirty="0"/>
              <a:t>přiměřeně použijí ustanovení o řízení před soudem I. stupně</a:t>
            </a:r>
          </a:p>
          <a:p>
            <a:pPr lvl="1"/>
            <a:r>
              <a:rPr lang="cs-CZ" dirty="0"/>
              <a:t>nejsou-li výslovně vyloučena (viz např. § 216 – viz další snímek)</a:t>
            </a:r>
          </a:p>
          <a:p>
            <a:pPr lvl="1"/>
            <a:r>
              <a:rPr lang="cs-CZ" dirty="0"/>
              <a:t>nejsou-li vyloučena z povahy věci (např. již nelze využít tzv. kvalifikované výzvy, neuplatní se pravidla koncentrace atd.)</a:t>
            </a:r>
          </a:p>
          <a:p>
            <a:r>
              <a:rPr lang="cs-CZ" sz="2400" dirty="0"/>
              <a:t>Použijí se např. ustanovení o poučovací povinnosti, dokazování atd.</a:t>
            </a:r>
          </a:p>
          <a:p>
            <a:r>
              <a:rPr lang="cs-CZ" sz="2400" dirty="0"/>
              <a:t>Někdy se použití určitých ustanovení OSŘ výslovně dovolává (např. § 213b)</a:t>
            </a:r>
          </a:p>
        </p:txBody>
      </p:sp>
    </p:spTree>
    <p:extLst>
      <p:ext uri="{BB962C8B-B14F-4D97-AF65-F5344CB8AC3E}">
        <p14:creationId xmlns:p14="http://schemas.microsoft.com/office/powerpoint/2010/main" val="937882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Nepoužití některých ustanovení platných pro I. stupeň (§ 216)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49960" y="2171700"/>
            <a:ext cx="9722840" cy="4086225"/>
          </a:xfrm>
        </p:spPr>
        <p:txBody>
          <a:bodyPr>
            <a:normAutofit/>
          </a:bodyPr>
          <a:lstStyle/>
          <a:p>
            <a:r>
              <a:rPr lang="cs-CZ" sz="2400" b="1" dirty="0"/>
              <a:t>Změny v okruhu účastenství</a:t>
            </a:r>
          </a:p>
          <a:p>
            <a:pPr lvl="1"/>
            <a:r>
              <a:rPr lang="cs-CZ" dirty="0"/>
              <a:t>v odvolacím řízení nemůže dojít k </a:t>
            </a:r>
            <a:r>
              <a:rPr lang="cs-CZ" b="1" dirty="0"/>
              <a:t>přistoupení </a:t>
            </a:r>
            <a:r>
              <a:rPr lang="cs-CZ" dirty="0"/>
              <a:t>dalšího účastníka ani k </a:t>
            </a:r>
            <a:r>
              <a:rPr lang="cs-CZ" b="1" dirty="0"/>
              <a:t>záměně</a:t>
            </a:r>
            <a:r>
              <a:rPr lang="cs-CZ" dirty="0"/>
              <a:t> účastníků</a:t>
            </a:r>
          </a:p>
          <a:p>
            <a:pPr lvl="1"/>
            <a:r>
              <a:rPr lang="cs-CZ" dirty="0"/>
              <a:t>bude-li prvostupňové rozhodnutí zrušeno a věc vrácena, je postup podle § 92 možný</a:t>
            </a:r>
          </a:p>
          <a:p>
            <a:pPr lvl="1"/>
            <a:r>
              <a:rPr lang="cs-CZ" b="1" dirty="0"/>
              <a:t>procesní nástupnictví </a:t>
            </a:r>
            <a:r>
              <a:rPr lang="cs-CZ" dirty="0"/>
              <a:t>podle § 107 a – paradoxně – i podle § 107a možné je i v odvolacím řízení</a:t>
            </a:r>
          </a:p>
          <a:p>
            <a:r>
              <a:rPr lang="cs-CZ" sz="2400" dirty="0"/>
              <a:t>Nepřípustná je </a:t>
            </a:r>
            <a:r>
              <a:rPr lang="cs-CZ" sz="2400" b="1" dirty="0"/>
              <a:t>vzájemná žaloba i kompenzační námitka</a:t>
            </a:r>
          </a:p>
          <a:p>
            <a:r>
              <a:rPr lang="cs-CZ" sz="2400" dirty="0"/>
              <a:t>V odvolacím řízení </a:t>
            </a:r>
            <a:r>
              <a:rPr lang="cs-CZ" sz="2400" b="1" dirty="0"/>
              <a:t>nelze uplatnit nový nárok</a:t>
            </a:r>
          </a:p>
          <a:p>
            <a:r>
              <a:rPr lang="cs-CZ" sz="2400" dirty="0"/>
              <a:t>Odvolací řízení lze </a:t>
            </a:r>
            <a:r>
              <a:rPr lang="cs-CZ" sz="2400" b="1" dirty="0"/>
              <a:t>přerušit</a:t>
            </a:r>
            <a:r>
              <a:rPr lang="cs-CZ" sz="2400" dirty="0"/>
              <a:t> jenom na shodný návrh účastníků</a:t>
            </a:r>
          </a:p>
        </p:txBody>
      </p:sp>
    </p:spTree>
    <p:extLst>
      <p:ext uri="{BB962C8B-B14F-4D97-AF65-F5344CB8AC3E}">
        <p14:creationId xmlns:p14="http://schemas.microsoft.com/office/powerpoint/2010/main" val="3654267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1244B4-84AD-409C-8EF3-158BC3A10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85800"/>
            <a:ext cx="10905066" cy="1485900"/>
          </a:xfrm>
          <a:noFill/>
        </p:spPr>
        <p:txBody>
          <a:bodyPr>
            <a:normAutofit/>
          </a:bodyPr>
          <a:lstStyle/>
          <a:p>
            <a:pPr algn="ctr"/>
            <a:r>
              <a:rPr lang="cs-CZ" dirty="0"/>
              <a:t>Přehled postupu soudu I. stupně</a:t>
            </a:r>
            <a:endParaRPr lang="cs-CZ"/>
          </a:p>
        </p:txBody>
      </p:sp>
      <p:graphicFrame>
        <p:nvGraphicFramePr>
          <p:cNvPr id="5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9571475"/>
              </p:ext>
            </p:extLst>
          </p:nvPr>
        </p:nvGraphicFramePr>
        <p:xfrm>
          <a:off x="1122972" y="1847461"/>
          <a:ext cx="9946056" cy="4208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6156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Opožděné odvolání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/>
              <a:t>Opožděné odvolání</a:t>
            </a:r>
          </a:p>
          <a:p>
            <a:pPr lvl="1"/>
            <a:r>
              <a:rPr lang="cs-CZ" dirty="0"/>
              <a:t>odmítá soud </a:t>
            </a:r>
            <a:r>
              <a:rPr lang="cs-CZ" b="1" dirty="0"/>
              <a:t>I. stupně</a:t>
            </a:r>
          </a:p>
          <a:p>
            <a:pPr lvl="1"/>
            <a:r>
              <a:rPr lang="cs-CZ" dirty="0"/>
              <a:t>proti odmítnutí odvolání jako opožděného soudem I. stupně je </a:t>
            </a:r>
            <a:r>
              <a:rPr lang="cs-CZ" b="1" dirty="0"/>
              <a:t>odvolání</a:t>
            </a:r>
            <a:r>
              <a:rPr lang="cs-CZ" dirty="0"/>
              <a:t> přípustné</a:t>
            </a:r>
          </a:p>
          <a:p>
            <a:pPr lvl="1"/>
            <a:r>
              <a:rPr lang="cs-CZ" dirty="0"/>
              <a:t>potvrzující nebo měnící usnesení odvolacího soudu lze napadnout žalobou pro </a:t>
            </a:r>
            <a:r>
              <a:rPr lang="cs-CZ" b="1" dirty="0"/>
              <a:t>zmatečnost</a:t>
            </a:r>
            <a:r>
              <a:rPr lang="cs-CZ" dirty="0"/>
              <a:t> (§ 229/4)</a:t>
            </a:r>
          </a:p>
          <a:p>
            <a:r>
              <a:rPr lang="cs-CZ" sz="2400" dirty="0"/>
              <a:t>Jako opožděné </a:t>
            </a:r>
            <a:r>
              <a:rPr lang="cs-CZ" sz="2400" b="1" dirty="0"/>
              <a:t>nelze odmítnout </a:t>
            </a:r>
            <a:r>
              <a:rPr lang="cs-CZ" sz="2400" dirty="0"/>
              <a:t>odvolání, které bylo podáno</a:t>
            </a:r>
          </a:p>
          <a:p>
            <a:pPr lvl="1"/>
            <a:r>
              <a:rPr lang="cs-CZ" dirty="0"/>
              <a:t>přímo u funkčně příslušného odvolacího soudu</a:t>
            </a:r>
          </a:p>
          <a:p>
            <a:pPr lvl="1"/>
            <a:r>
              <a:rPr lang="cs-CZ" dirty="0"/>
              <a:t>ústně do protokolu u soudu nepříslušného (v nesporných věcech)</a:t>
            </a:r>
          </a:p>
        </p:txBody>
      </p:sp>
    </p:spTree>
    <p:extLst>
      <p:ext uri="{BB962C8B-B14F-4D97-AF65-F5344CB8AC3E}">
        <p14:creationId xmlns:p14="http://schemas.microsoft.com/office/powerpoint/2010/main" val="1731836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Nepřípustné a vadné odvolání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Je-li odvolání podané </a:t>
            </a:r>
            <a:r>
              <a:rPr lang="cs-CZ" sz="2400" b="1" dirty="0"/>
              <a:t>osobou neoprávněnou </a:t>
            </a:r>
            <a:r>
              <a:rPr lang="cs-CZ" sz="2400" dirty="0"/>
              <a:t>(chybí legitimace nebo újma) nebo </a:t>
            </a:r>
            <a:r>
              <a:rPr lang="cs-CZ" sz="2400" b="1" dirty="0"/>
              <a:t>není-li </a:t>
            </a:r>
            <a:r>
              <a:rPr lang="cs-CZ" sz="2400" dirty="0"/>
              <a:t>(objektivně) </a:t>
            </a:r>
            <a:r>
              <a:rPr lang="cs-CZ" sz="2400" b="1" dirty="0"/>
              <a:t>přípustné</a:t>
            </a:r>
          </a:p>
          <a:p>
            <a:pPr lvl="1"/>
            <a:r>
              <a:rPr lang="cs-CZ" dirty="0"/>
              <a:t>soud I. stupně neodstraňuje jeho případné vady</a:t>
            </a:r>
          </a:p>
          <a:p>
            <a:pPr lvl="1"/>
            <a:r>
              <a:rPr lang="cs-CZ" dirty="0"/>
              <a:t>předloží je bez dalšího odvolacímu soudu k odmítnutí podle § 218 b) nebo c)</a:t>
            </a:r>
          </a:p>
          <a:p>
            <a:r>
              <a:rPr lang="cs-CZ" sz="2400" dirty="0"/>
              <a:t>Je-li odvolání včasné, přípustné, podané osobou oprávněnou, ale má </a:t>
            </a:r>
            <a:r>
              <a:rPr lang="cs-CZ" sz="2400" b="1" dirty="0"/>
              <a:t>vady</a:t>
            </a:r>
            <a:r>
              <a:rPr lang="cs-CZ" sz="2400" dirty="0"/>
              <a:t>, odstraňuje je soud I. stupně podle § 43</a:t>
            </a:r>
          </a:p>
          <a:p>
            <a:pPr lvl="1"/>
            <a:r>
              <a:rPr lang="cs-CZ" dirty="0"/>
              <a:t>nejsou-li vady odstraněny a nelze-li pro ně v řízení pokračovat, odvolání odmítne odvolací soud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8652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Doručení odvolání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1946246"/>
            <a:ext cx="9601200" cy="3959604"/>
          </a:xfrm>
        </p:spPr>
        <p:txBody>
          <a:bodyPr>
            <a:noAutofit/>
          </a:bodyPr>
          <a:lstStyle/>
          <a:p>
            <a:r>
              <a:rPr lang="cs-CZ" sz="2400" dirty="0"/>
              <a:t>Není-li nutno odvolání odmítnout jako opožděné, nepřípustné, podané osobou neoprávněnou, nebo vadné (a byl-li popř. zaplacen soudní poplatek), soud I. stupně:</a:t>
            </a:r>
          </a:p>
          <a:p>
            <a:pPr lvl="1"/>
            <a:r>
              <a:rPr lang="cs-CZ" dirty="0"/>
              <a:t>odvolání proti </a:t>
            </a:r>
            <a:r>
              <a:rPr lang="cs-CZ" b="1" dirty="0"/>
              <a:t>meritornímu</a:t>
            </a:r>
            <a:r>
              <a:rPr lang="cs-CZ" dirty="0"/>
              <a:t> rozhodnutí </a:t>
            </a:r>
            <a:r>
              <a:rPr lang="cs-CZ" b="1" dirty="0"/>
              <a:t>doručí </a:t>
            </a:r>
            <a:r>
              <a:rPr lang="cs-CZ" dirty="0"/>
              <a:t>ostatním účastníkům (vedlejšímu intervenientu, SZ, ÚZSVM)</a:t>
            </a:r>
          </a:p>
          <a:p>
            <a:pPr lvl="2"/>
            <a:r>
              <a:rPr lang="cs-CZ" sz="1600" dirty="0"/>
              <a:t>těm samostatným společníkům, vůči nimž se rozhodnutí stalo pravomocným, se odvolání nedoručuje</a:t>
            </a:r>
          </a:p>
          <a:p>
            <a:pPr lvl="1"/>
            <a:r>
              <a:rPr lang="cs-CZ" dirty="0"/>
              <a:t>odvolání proti rozhodnutí </a:t>
            </a:r>
            <a:r>
              <a:rPr lang="cs-CZ" b="1" dirty="0"/>
              <a:t>procesní </a:t>
            </a:r>
            <a:r>
              <a:rPr lang="cs-CZ" dirty="0"/>
              <a:t>povahy </a:t>
            </a:r>
            <a:r>
              <a:rPr lang="cs-CZ" b="1" dirty="0"/>
              <a:t>doručí těm, kterých se týká</a:t>
            </a:r>
          </a:p>
          <a:p>
            <a:pPr lvl="2"/>
            <a:r>
              <a:rPr lang="cs-CZ" sz="1600" dirty="0"/>
              <a:t>podmínka vhodnosti a účelnosti je v napětí s právem na spravedlivý proces</a:t>
            </a:r>
          </a:p>
          <a:p>
            <a:r>
              <a:rPr lang="cs-CZ" sz="2400" dirty="0"/>
              <a:t>Odvolací odpůrce má právo vyjádřit se k odvolání</a:t>
            </a:r>
          </a:p>
        </p:txBody>
      </p:sp>
    </p:spTree>
    <p:extLst>
      <p:ext uri="{BB962C8B-B14F-4D97-AF65-F5344CB8AC3E}">
        <p14:creationId xmlns:p14="http://schemas.microsoft.com/office/powerpoint/2010/main" val="3577182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Další postup soudu I. stupně</a:t>
            </a:r>
          </a:p>
        </p:txBody>
      </p:sp>
      <p:graphicFrame>
        <p:nvGraphicFramePr>
          <p:cNvPr id="5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9697269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20264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AD85FE-8084-460E-BD6A-571953B17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Odvolací řízení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B373AB5-4DAF-4973-A795-170F2F83E3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b) řízení před odvolacím soudem</a:t>
            </a:r>
          </a:p>
        </p:txBody>
      </p:sp>
    </p:spTree>
    <p:extLst>
      <p:ext uri="{BB962C8B-B14F-4D97-AF65-F5344CB8AC3E}">
        <p14:creationId xmlns:p14="http://schemas.microsoft.com/office/powerpoint/2010/main" val="202946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475910-2F27-49ED-83D7-71E674E0B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Přípustnost odvolání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8E074D4-6035-47BC-82C1-7116E0FE74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6295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Rozsah přezkumné činnosti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1845734"/>
            <a:ext cx="9601200" cy="4450291"/>
          </a:xfrm>
        </p:spPr>
        <p:txBody>
          <a:bodyPr>
            <a:normAutofit/>
          </a:bodyPr>
          <a:lstStyle/>
          <a:p>
            <a:r>
              <a:rPr lang="cs-CZ" sz="2400" dirty="0"/>
              <a:t>Odvolací soud věc projedná </a:t>
            </a:r>
            <a:r>
              <a:rPr lang="cs-CZ" sz="2400" b="1" dirty="0"/>
              <a:t>v mezích vytyčených v odvolání</a:t>
            </a:r>
          </a:p>
          <a:p>
            <a:pPr lvl="1"/>
            <a:r>
              <a:rPr lang="cs-CZ" dirty="0"/>
              <a:t>viz rozsah odvolání</a:t>
            </a:r>
          </a:p>
          <a:p>
            <a:pPr lvl="1"/>
            <a:r>
              <a:rPr lang="cs-CZ" dirty="0"/>
              <a:t>důsledek dispoziční zásady</a:t>
            </a:r>
          </a:p>
          <a:p>
            <a:r>
              <a:rPr lang="cs-CZ" sz="2400" b="1" dirty="0"/>
              <a:t>Výjimky</a:t>
            </a:r>
            <a:endParaRPr lang="cs-CZ" sz="2400" dirty="0"/>
          </a:p>
          <a:p>
            <a:pPr lvl="1"/>
            <a:r>
              <a:rPr lang="cs-CZ" dirty="0"/>
              <a:t>závislé výroky</a:t>
            </a:r>
          </a:p>
          <a:p>
            <a:pPr lvl="1"/>
            <a:r>
              <a:rPr lang="cs-CZ" dirty="0"/>
              <a:t>nerozlučné společenství</a:t>
            </a:r>
          </a:p>
          <a:p>
            <a:pPr lvl="1"/>
            <a:r>
              <a:rPr lang="cs-CZ" dirty="0"/>
              <a:t>z právního předpisu vyplývá určitý způsob vypořádání vztahu mezi účastníky</a:t>
            </a:r>
          </a:p>
          <a:p>
            <a:pPr lvl="2"/>
            <a:r>
              <a:rPr lang="cs-CZ" sz="1600" dirty="0"/>
              <a:t>často bývá využíváno k </a:t>
            </a:r>
            <a:r>
              <a:rPr lang="cs-CZ" sz="1600" b="1" dirty="0"/>
              <a:t>popření zákazu reformace in </a:t>
            </a:r>
            <a:r>
              <a:rPr lang="cs-CZ" sz="1600" b="1" dirty="0" err="1"/>
              <a:t>peius</a:t>
            </a:r>
            <a:r>
              <a:rPr lang="cs-CZ" sz="1600" dirty="0"/>
              <a:t>, např. u vypořádání SJM 22 Cdo 410/2008</a:t>
            </a:r>
          </a:p>
          <a:p>
            <a:pPr lvl="2"/>
            <a:r>
              <a:rPr lang="cs-CZ" sz="1600" dirty="0"/>
              <a:t>nepodala-li odvolání protistrana, nemůže být postavení odvolatele v odvolacím řízení zhoršeno (důsledek dispoziční zásady projevující se ve vázanosti soudu návrhem a částečné právní moci)</a:t>
            </a:r>
          </a:p>
        </p:txBody>
      </p:sp>
    </p:spTree>
    <p:extLst>
      <p:ext uri="{BB962C8B-B14F-4D97-AF65-F5344CB8AC3E}">
        <p14:creationId xmlns:p14="http://schemas.microsoft.com/office/powerpoint/2010/main" val="3489657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3467" y="685800"/>
            <a:ext cx="10905066" cy="1485900"/>
          </a:xfrm>
          <a:noFill/>
        </p:spPr>
        <p:txBody>
          <a:bodyPr>
            <a:normAutofit/>
          </a:bodyPr>
          <a:lstStyle/>
          <a:p>
            <a:pPr algn="ctr"/>
            <a:r>
              <a:rPr lang="cs-CZ" dirty="0"/>
              <a:t>Důvody přezkumu</a:t>
            </a:r>
            <a:endParaRPr lang="cs-CZ"/>
          </a:p>
        </p:txBody>
      </p:sp>
      <p:graphicFrame>
        <p:nvGraphicFramePr>
          <p:cNvPr id="5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9085392"/>
              </p:ext>
            </p:extLst>
          </p:nvPr>
        </p:nvGraphicFramePr>
        <p:xfrm>
          <a:off x="1122972" y="2286000"/>
          <a:ext cx="9946056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7695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FFF5D4-3FC1-4AA3-B99A-7609682D5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Důvody přezkumu v české úpravě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3E83C03-6A4B-4D33-8E22-8D2F6A6C6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82147"/>
            <a:ext cx="10030408" cy="4478694"/>
          </a:xfrm>
        </p:spPr>
        <p:txBody>
          <a:bodyPr>
            <a:normAutofit/>
          </a:bodyPr>
          <a:lstStyle/>
          <a:p>
            <a:r>
              <a:rPr lang="cs-CZ" sz="2400" b="1" dirty="0"/>
              <a:t>Vázanost odvolacími důvody neplatí (§ 212a/1)</a:t>
            </a:r>
          </a:p>
          <a:p>
            <a:pPr lvl="1"/>
            <a:r>
              <a:rPr lang="cs-CZ" dirty="0"/>
              <a:t>stačí, když odvolání proti meritornímu usnesení bude obsahovat alespoň nějaký – byť zcela zjevně bezúspěšný – odvolací důvod</a:t>
            </a:r>
          </a:p>
          <a:p>
            <a:pPr lvl="1"/>
            <a:r>
              <a:rPr lang="cs-CZ" dirty="0"/>
              <a:t>odvolání proti procesním usnesením nemusí obsahovat vůbec žádný důvod; přezkoumá se z důvodů, které se týkají toho, co soud I. stupně řešil ve výroku usnesení</a:t>
            </a:r>
          </a:p>
          <a:p>
            <a:r>
              <a:rPr lang="cs-CZ" sz="2400" dirty="0"/>
              <a:t>Z úřední povinnosti odvolací soud </a:t>
            </a:r>
            <a:r>
              <a:rPr lang="cs-CZ" sz="2400" b="1" dirty="0"/>
              <a:t>přihlíží</a:t>
            </a:r>
          </a:p>
          <a:p>
            <a:pPr lvl="1"/>
            <a:r>
              <a:rPr lang="cs-CZ" b="1" dirty="0"/>
              <a:t>ke zmatečnostem</a:t>
            </a:r>
          </a:p>
          <a:p>
            <a:pPr lvl="1"/>
            <a:r>
              <a:rPr lang="cs-CZ" b="1" dirty="0"/>
              <a:t>k jiným vadám</a:t>
            </a:r>
            <a:r>
              <a:rPr lang="cs-CZ" dirty="0"/>
              <a:t>, pokud mohly mít vliv na správnost rozhodnutí a za odvolacího řízení nemohla být zjednána náprava</a:t>
            </a:r>
          </a:p>
          <a:p>
            <a:r>
              <a:rPr lang="cs-CZ" sz="2400" dirty="0"/>
              <a:t>Rozsudek pro </a:t>
            </a:r>
            <a:r>
              <a:rPr lang="cs-CZ" sz="2400" b="1" dirty="0"/>
              <a:t>zmeškání </a:t>
            </a:r>
            <a:r>
              <a:rPr lang="cs-CZ" sz="2400" dirty="0"/>
              <a:t>a pro </a:t>
            </a:r>
            <a:r>
              <a:rPr lang="cs-CZ" sz="2400" b="1" dirty="0"/>
              <a:t>uznání </a:t>
            </a:r>
            <a:r>
              <a:rPr lang="cs-CZ" sz="2400" dirty="0"/>
              <a:t>se přezkoumá jen z důvodů uvedených v § 205b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251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Stanovení roku k ústnímu jednání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2171700"/>
            <a:ext cx="9601200" cy="4048125"/>
          </a:xfrm>
        </p:spPr>
        <p:txBody>
          <a:bodyPr>
            <a:noAutofit/>
          </a:bodyPr>
          <a:lstStyle/>
          <a:p>
            <a:r>
              <a:rPr lang="cs-CZ" sz="2400" dirty="0"/>
              <a:t>K projednání odvolání se </a:t>
            </a:r>
            <a:r>
              <a:rPr lang="cs-CZ" sz="2400" b="1" dirty="0"/>
              <a:t>zásadně nařizuje jednání</a:t>
            </a:r>
          </a:p>
          <a:p>
            <a:r>
              <a:rPr lang="cs-CZ" sz="2400" b="1" dirty="0"/>
              <a:t>Výjimky</a:t>
            </a:r>
          </a:p>
          <a:p>
            <a:pPr lvl="1"/>
            <a:r>
              <a:rPr lang="cs-CZ" dirty="0"/>
              <a:t>odmítnutí odvolání</a:t>
            </a:r>
          </a:p>
          <a:p>
            <a:pPr lvl="1"/>
            <a:r>
              <a:rPr lang="cs-CZ" dirty="0"/>
              <a:t>zastavení nebo přerušení odvolacího řízení</a:t>
            </a:r>
          </a:p>
          <a:p>
            <a:pPr lvl="1"/>
            <a:r>
              <a:rPr lang="cs-CZ" dirty="0"/>
              <a:t>jde-li o odvolání proti předběžnému opatření nebo jinému usnesení procesní povahy</a:t>
            </a:r>
          </a:p>
          <a:p>
            <a:pPr lvl="1"/>
            <a:r>
              <a:rPr lang="cs-CZ" dirty="0"/>
              <a:t>zrušení rozhodnutí podle § 219a/1 (+ § 221)</a:t>
            </a:r>
          </a:p>
          <a:p>
            <a:pPr lvl="1"/>
            <a:r>
              <a:rPr lang="cs-CZ" dirty="0"/>
              <a:t>odvolání se týká nákladů řízení, lhůty k plnění nebo předběžné vykonatelnosti</a:t>
            </a:r>
          </a:p>
          <a:p>
            <a:pPr lvl="1"/>
            <a:r>
              <a:rPr lang="cs-CZ" dirty="0"/>
              <a:t>souhlas účastníků (blíže viz odst. 3)</a:t>
            </a:r>
          </a:p>
          <a:p>
            <a:r>
              <a:rPr lang="cs-CZ" sz="2400" dirty="0"/>
              <a:t>Provádí-li odvolací soud </a:t>
            </a:r>
            <a:r>
              <a:rPr lang="cs-CZ" sz="2400" b="1" dirty="0"/>
              <a:t>dokazování</a:t>
            </a:r>
            <a:r>
              <a:rPr lang="cs-CZ" sz="2400" dirty="0"/>
              <a:t>, je nutno jednání nařídit vždy</a:t>
            </a:r>
          </a:p>
        </p:txBody>
      </p:sp>
    </p:spTree>
    <p:extLst>
      <p:ext uri="{BB962C8B-B14F-4D97-AF65-F5344CB8AC3E}">
        <p14:creationId xmlns:p14="http://schemas.microsoft.com/office/powerpoint/2010/main" val="2812025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Předvolání k jednání a průběh jednání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2171700"/>
            <a:ext cx="9601200" cy="4114800"/>
          </a:xfrm>
        </p:spPr>
        <p:txBody>
          <a:bodyPr>
            <a:normAutofit lnSpcReduction="10000"/>
          </a:bodyPr>
          <a:lstStyle/>
          <a:p>
            <a:r>
              <a:rPr lang="cs-CZ" sz="2400" b="1" dirty="0"/>
              <a:t>Doručení předvolání </a:t>
            </a:r>
            <a:r>
              <a:rPr lang="cs-CZ" sz="2400" dirty="0"/>
              <a:t>k jednání účastníkům</a:t>
            </a:r>
          </a:p>
          <a:p>
            <a:pPr lvl="1"/>
            <a:r>
              <a:rPr lang="cs-CZ" dirty="0"/>
              <a:t>zpravidla 10 dnů přede dnem konání jednání</a:t>
            </a:r>
          </a:p>
          <a:p>
            <a:pPr lvl="1"/>
            <a:r>
              <a:rPr lang="cs-CZ" dirty="0"/>
              <a:t>může být i méně, lze-li to považovat za dostatečný čas k přípravě</a:t>
            </a:r>
          </a:p>
          <a:p>
            <a:pPr lvl="2"/>
            <a:r>
              <a:rPr lang="cs-CZ" sz="1600" dirty="0"/>
              <a:t>např. souhlasí-li s tím účastník</a:t>
            </a:r>
          </a:p>
          <a:p>
            <a:pPr lvl="2"/>
            <a:r>
              <a:rPr lang="cs-CZ" sz="1600" dirty="0"/>
              <a:t>jde-li o jednoduchou věc</a:t>
            </a:r>
          </a:p>
          <a:p>
            <a:r>
              <a:rPr lang="cs-CZ" sz="2400" dirty="0"/>
              <a:t>Pro ostatní osoby lhůta k předvolání neplatí</a:t>
            </a:r>
          </a:p>
          <a:p>
            <a:r>
              <a:rPr lang="cs-CZ" sz="2400" b="1" dirty="0"/>
              <a:t>Průběh odvolacího jednání</a:t>
            </a:r>
          </a:p>
          <a:p>
            <a:pPr lvl="1"/>
            <a:r>
              <a:rPr lang="cs-CZ" dirty="0"/>
              <a:t>zpráva o dosavadním průběhu řízení</a:t>
            </a:r>
          </a:p>
          <a:p>
            <a:pPr lvl="1"/>
            <a:r>
              <a:rPr lang="cs-CZ" dirty="0"/>
              <a:t>přednes odvolání, vyjádření</a:t>
            </a:r>
          </a:p>
          <a:p>
            <a:pPr lvl="1"/>
            <a:r>
              <a:rPr lang="cs-CZ" dirty="0"/>
              <a:t>dále se přiměřeně použijí ustanovení o jednání před soudem I. stupně</a:t>
            </a:r>
          </a:p>
          <a:p>
            <a:pPr lvl="1"/>
            <a:r>
              <a:rPr lang="cs-CZ" dirty="0"/>
              <a:t>závěrečné návrhy, vyjádření k dokazování, ke skutkové a právní stránce věci</a:t>
            </a:r>
          </a:p>
        </p:txBody>
      </p:sp>
    </p:spTree>
    <p:extLst>
      <p:ext uri="{BB962C8B-B14F-4D97-AF65-F5344CB8AC3E}">
        <p14:creationId xmlns:p14="http://schemas.microsoft.com/office/powerpoint/2010/main" val="334310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9CC516-2C80-4028-AD56-0C82B8B6A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Dokazování v odvolacím řízení</a:t>
            </a:r>
          </a:p>
        </p:txBody>
      </p:sp>
      <p:graphicFrame>
        <p:nvGraphicFramePr>
          <p:cNvPr id="13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6632113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3562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Opakování dokazování </a:t>
            </a:r>
            <a:endParaRPr lang="cs-CZ" dirty="0"/>
          </a:p>
        </p:txBody>
      </p:sp>
      <p:graphicFrame>
        <p:nvGraphicFramePr>
          <p:cNvPr id="5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4802733"/>
              </p:ext>
            </p:extLst>
          </p:nvPr>
        </p:nvGraphicFramePr>
        <p:xfrm>
          <a:off x="1371600" y="1623527"/>
          <a:ext cx="10030408" cy="4665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48787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0080" y="639704"/>
            <a:ext cx="3299579" cy="5577840"/>
          </a:xfrm>
        </p:spPr>
        <p:txBody>
          <a:bodyPr anchor="ctr">
            <a:normAutofit/>
          </a:bodyPr>
          <a:lstStyle/>
          <a:p>
            <a:pPr algn="ctr"/>
            <a:r>
              <a:rPr lang="cs-CZ"/>
              <a:t>Doplnění dokazování</a:t>
            </a:r>
          </a:p>
        </p:txBody>
      </p:sp>
      <p:graphicFrame>
        <p:nvGraphicFramePr>
          <p:cNvPr id="18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7105576"/>
              </p:ext>
            </p:extLst>
          </p:nvPr>
        </p:nvGraphicFramePr>
        <p:xfrm>
          <a:off x="4901472" y="639705"/>
          <a:ext cx="6506304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9157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E2046D-D9A5-4968-A000-E7711347D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Rozhodnutí odvolacího soudu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151DA242-E2E7-43B9-A768-89F7A50DCF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2923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54B936-B52D-4336-B775-932B7067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639704"/>
            <a:ext cx="3299579" cy="5577840"/>
          </a:xfrm>
        </p:spPr>
        <p:txBody>
          <a:bodyPr anchor="ctr">
            <a:normAutofit/>
          </a:bodyPr>
          <a:lstStyle/>
          <a:p>
            <a:pPr algn="ctr"/>
            <a:r>
              <a:rPr lang="cs-CZ" dirty="0"/>
              <a:t>Přehled způsobů rozhodnutí o odvolání</a:t>
            </a:r>
            <a:endParaRPr lang="cs-CZ"/>
          </a:p>
        </p:txBody>
      </p:sp>
      <p:graphicFrame>
        <p:nvGraphicFramePr>
          <p:cNvPr id="17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6170349"/>
              </p:ext>
            </p:extLst>
          </p:nvPr>
        </p:nvGraphicFramePr>
        <p:xfrm>
          <a:off x="4901472" y="639705"/>
          <a:ext cx="6506304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4203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7421D6-A84F-4E9B-8F45-5EDA763A4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Předpoklady přípustnosti odvolání</a:t>
            </a:r>
          </a:p>
        </p:txBody>
      </p:sp>
      <p:graphicFrame>
        <p:nvGraphicFramePr>
          <p:cNvPr id="5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4109628"/>
              </p:ext>
            </p:extLst>
          </p:nvPr>
        </p:nvGraphicFramePr>
        <p:xfrm>
          <a:off x="1371600" y="1845577"/>
          <a:ext cx="9601200" cy="4295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2349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Odmítnutí odvolání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1894113"/>
            <a:ext cx="9601200" cy="4179515"/>
          </a:xfrm>
        </p:spPr>
        <p:txBody>
          <a:bodyPr>
            <a:normAutofit/>
          </a:bodyPr>
          <a:lstStyle/>
          <a:p>
            <a:r>
              <a:rPr lang="cs-CZ" sz="2400" b="1" dirty="0"/>
              <a:t>Odvolací</a:t>
            </a:r>
            <a:r>
              <a:rPr lang="cs-CZ" sz="2400" dirty="0"/>
              <a:t> soud odmítne odvolání</a:t>
            </a:r>
          </a:p>
          <a:p>
            <a:pPr lvl="1"/>
            <a:r>
              <a:rPr lang="cs-CZ" dirty="0"/>
              <a:t>podané </a:t>
            </a:r>
            <a:r>
              <a:rPr lang="cs-CZ" b="1" dirty="0"/>
              <a:t>osobou neoprávněnou</a:t>
            </a:r>
          </a:p>
          <a:p>
            <a:pPr lvl="2"/>
            <a:r>
              <a:rPr lang="cs-CZ" sz="1600" dirty="0"/>
              <a:t>např. podá-li samostatný společník odvolání nejen za sebe, ale i za druhého samostatného společníka </a:t>
            </a:r>
          </a:p>
          <a:p>
            <a:pPr lvl="2"/>
            <a:r>
              <a:rPr lang="cs-CZ" sz="1600" dirty="0"/>
              <a:t>nebyla-li odvolateli způsobena prvoinstančním rozhodnutím újma na právech</a:t>
            </a:r>
          </a:p>
          <a:p>
            <a:pPr lvl="2"/>
            <a:r>
              <a:rPr lang="cs-CZ" sz="1600" dirty="0"/>
              <a:t>nejedná se však o případ, kdy ten, kdo podává odvolání jako zástupce, nedoloží plnou moc; nepodaří-li se tento nedostatek odstranit, řízení se zastaví</a:t>
            </a:r>
          </a:p>
          <a:p>
            <a:pPr lvl="1"/>
            <a:r>
              <a:rPr lang="cs-CZ" dirty="0"/>
              <a:t>které </a:t>
            </a:r>
            <a:r>
              <a:rPr lang="cs-CZ" b="1" dirty="0"/>
              <a:t>není </a:t>
            </a:r>
            <a:r>
              <a:rPr lang="cs-CZ" dirty="0"/>
              <a:t>(objektivně) </a:t>
            </a:r>
            <a:r>
              <a:rPr lang="cs-CZ" b="1" dirty="0"/>
              <a:t>přípustné</a:t>
            </a:r>
          </a:p>
          <a:p>
            <a:pPr lvl="2"/>
            <a:r>
              <a:rPr lang="cs-CZ" sz="1600" dirty="0"/>
              <a:t>viz zejména § 202</a:t>
            </a:r>
          </a:p>
          <a:p>
            <a:r>
              <a:rPr lang="cs-CZ" sz="2400" dirty="0"/>
              <a:t>O odmítnutí může rozhodnout </a:t>
            </a:r>
            <a:r>
              <a:rPr lang="cs-CZ" sz="2400" b="1" dirty="0"/>
              <a:t>předseda senátu </a:t>
            </a:r>
            <a:r>
              <a:rPr lang="cs-CZ" sz="2400" dirty="0"/>
              <a:t>nebo jím </a:t>
            </a:r>
            <a:r>
              <a:rPr lang="cs-CZ" sz="2400" b="1" dirty="0"/>
              <a:t>pověřený člen</a:t>
            </a:r>
            <a:r>
              <a:rPr lang="cs-CZ" sz="2400" dirty="0"/>
              <a:t> senátu</a:t>
            </a:r>
          </a:p>
        </p:txBody>
      </p:sp>
    </p:spTree>
    <p:extLst>
      <p:ext uri="{BB962C8B-B14F-4D97-AF65-F5344CB8AC3E}">
        <p14:creationId xmlns:p14="http://schemas.microsoft.com/office/powerpoint/2010/main" val="2190400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Odmítnutí opožděného odvolání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Včasnost odvolání má zkoumat </a:t>
            </a:r>
            <a:r>
              <a:rPr lang="cs-CZ" sz="2400" b="1" dirty="0"/>
              <a:t>soud I. stupně</a:t>
            </a:r>
            <a:r>
              <a:rPr lang="cs-CZ" sz="2400" dirty="0"/>
              <a:t>, a je-li odvolání opožděné, má je odmítnout podle § 208/1</a:t>
            </a:r>
          </a:p>
          <a:p>
            <a:r>
              <a:rPr lang="cs-CZ" sz="2400" dirty="0"/>
              <a:t>Závěr o včasnosti odvolání uvede soud I. stupně v </a:t>
            </a:r>
            <a:r>
              <a:rPr lang="cs-CZ" sz="2400" b="1" dirty="0"/>
              <a:t>předkládací zprávě</a:t>
            </a:r>
          </a:p>
          <a:p>
            <a:pPr lvl="1"/>
            <a:r>
              <a:rPr lang="cs-CZ" dirty="0"/>
              <a:t>jeho správnost vždy odvolací soud přezkoumá</a:t>
            </a:r>
          </a:p>
          <a:p>
            <a:pPr lvl="1"/>
            <a:r>
              <a:rPr lang="cs-CZ" dirty="0"/>
              <a:t>potřebná šetření může provést sám, prostřednictvím soudu I. stupně nebo soudu dožádaného</a:t>
            </a:r>
          </a:p>
          <a:p>
            <a:r>
              <a:rPr lang="cs-CZ" sz="2400" dirty="0"/>
              <a:t>Dospěje-li </a:t>
            </a:r>
            <a:r>
              <a:rPr lang="cs-CZ" sz="2400" b="1" dirty="0"/>
              <a:t>odvolací </a:t>
            </a:r>
            <a:r>
              <a:rPr lang="cs-CZ" sz="2400" dirty="0"/>
              <a:t>soud (předseda senátu, pověřený člen) k závěru, že odvolání je opožděné, </a:t>
            </a:r>
            <a:r>
              <a:rPr lang="cs-CZ" sz="2400" b="1" dirty="0"/>
              <a:t>sám je odmítne</a:t>
            </a:r>
          </a:p>
        </p:txBody>
      </p:sp>
    </p:spTree>
    <p:extLst>
      <p:ext uri="{BB962C8B-B14F-4D97-AF65-F5344CB8AC3E}">
        <p14:creationId xmlns:p14="http://schemas.microsoft.com/office/powerpoint/2010/main" val="3955720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Potvrzení rozhodnutí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Je-li rozhodnutí soudu I. stupně </a:t>
            </a:r>
            <a:r>
              <a:rPr lang="cs-CZ" sz="2400" b="1" dirty="0"/>
              <a:t>ve výroku věcně správné</a:t>
            </a:r>
            <a:r>
              <a:rPr lang="cs-CZ" sz="2400" dirty="0"/>
              <a:t>, odvolací soud je potvrdí</a:t>
            </a:r>
          </a:p>
          <a:p>
            <a:pPr lvl="1"/>
            <a:r>
              <a:rPr lang="cs-CZ" dirty="0"/>
              <a:t>nejen rozhodnutí, které stojí na správných skutkových zjištěních a správném právním posouzení</a:t>
            </a:r>
          </a:p>
          <a:p>
            <a:pPr lvl="1"/>
            <a:r>
              <a:rPr lang="cs-CZ" dirty="0"/>
              <a:t>rozhodující je, zda je </a:t>
            </a:r>
            <a:r>
              <a:rPr lang="cs-CZ" b="1" dirty="0"/>
              <a:t>výrok správný</a:t>
            </a:r>
            <a:r>
              <a:rPr lang="cs-CZ" dirty="0"/>
              <a:t>: tj. potvrzeno bude i rozhodnutí založené na nesprávném právním názoru, je-li ve výroku správné a dosud učiněná skutková zjištění umožňují formulovat odlišný právní názor</a:t>
            </a:r>
          </a:p>
          <a:p>
            <a:pPr lvl="1"/>
            <a:r>
              <a:rPr lang="cs-CZ" dirty="0"/>
              <a:t>v takové případě musí odvolací soud seznámit účastníky se svým odlišným právním názorem a dát jim příležitost se k němu vyjádřit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5269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Zrušení rozhodnutí I.</a:t>
            </a:r>
          </a:p>
        </p:txBody>
      </p:sp>
      <p:graphicFrame>
        <p:nvGraphicFramePr>
          <p:cNvPr id="5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0116408"/>
              </p:ext>
            </p:extLst>
          </p:nvPr>
        </p:nvGraphicFramePr>
        <p:xfrm>
          <a:off x="1371600" y="1623527"/>
          <a:ext cx="9601200" cy="44973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7965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CBDA4C-1060-46C4-BC0A-5E6C81FF8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Zrušení rozhodnutí II.</a:t>
            </a:r>
          </a:p>
        </p:txBody>
      </p:sp>
      <p:graphicFrame>
        <p:nvGraphicFramePr>
          <p:cNvPr id="5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0882764"/>
              </p:ext>
            </p:extLst>
          </p:nvPr>
        </p:nvGraphicFramePr>
        <p:xfrm>
          <a:off x="1371599" y="1455576"/>
          <a:ext cx="10189029" cy="4767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06501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9ED6C6-66AF-4464-A968-CFF45B85D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Zrušení rozhodnutí III.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B79265F-0ABC-4224-B300-EDDBE79F3B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/>
              <a:t>Nepřezkoumatelnost</a:t>
            </a:r>
            <a:r>
              <a:rPr lang="cs-CZ" sz="2400" dirty="0"/>
              <a:t> (pro nesrozumitelnost nebo pro nedostatek důvodů)</a:t>
            </a:r>
          </a:p>
          <a:p>
            <a:pPr lvl="1"/>
            <a:r>
              <a:rPr lang="cs-CZ" dirty="0"/>
              <a:t>např. souhrnné zjištění</a:t>
            </a:r>
          </a:p>
          <a:p>
            <a:pPr lvl="1"/>
            <a:r>
              <a:rPr lang="cs-CZ" dirty="0"/>
              <a:t>nejasná formulace výroku</a:t>
            </a:r>
          </a:p>
          <a:p>
            <a:pPr lvl="1"/>
            <a:r>
              <a:rPr lang="cs-CZ" dirty="0"/>
              <a:t>z odůvodnění nevyplývá, proč soud rozhodl tak, jak je uvedeno ve výroku</a:t>
            </a:r>
          </a:p>
          <a:p>
            <a:pPr lvl="1"/>
            <a:r>
              <a:rPr lang="cs-CZ" dirty="0"/>
              <a:t>nikoliv pouze odlišný právní názor odvolacího soudu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5460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Zrušení rozhodnutí IV.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1845734"/>
            <a:ext cx="9601200" cy="4393141"/>
          </a:xfrm>
        </p:spPr>
        <p:txBody>
          <a:bodyPr>
            <a:normAutofit/>
          </a:bodyPr>
          <a:lstStyle/>
          <a:p>
            <a:r>
              <a:rPr lang="cs-CZ" sz="2400" dirty="0"/>
              <a:t>Soud I. stupně </a:t>
            </a:r>
            <a:r>
              <a:rPr lang="cs-CZ" sz="2400" b="1" dirty="0"/>
              <a:t>nepřibral za účastníka </a:t>
            </a:r>
            <a:r>
              <a:rPr lang="cs-CZ" sz="2400" dirty="0"/>
              <a:t>toho, kdo jím měl být</a:t>
            </a:r>
          </a:p>
          <a:p>
            <a:pPr lvl="1"/>
            <a:r>
              <a:rPr lang="cs-CZ" dirty="0"/>
              <a:t>uplatní se v nesporných řízeních</a:t>
            </a:r>
          </a:p>
          <a:p>
            <a:r>
              <a:rPr lang="cs-CZ" sz="2400" dirty="0"/>
              <a:t>Soud </a:t>
            </a:r>
            <a:r>
              <a:rPr lang="cs-CZ" sz="2400" b="1" dirty="0"/>
              <a:t>nepokračoval s procesním nástupcem </a:t>
            </a:r>
            <a:r>
              <a:rPr lang="cs-CZ" sz="2400" dirty="0"/>
              <a:t>účastníka, který ztratil způsobilost být účastníkem</a:t>
            </a:r>
          </a:p>
          <a:p>
            <a:r>
              <a:rPr lang="cs-CZ" sz="2400" dirty="0"/>
              <a:t>Ke zjištění skutkového stavu je </a:t>
            </a:r>
            <a:r>
              <a:rPr lang="cs-CZ" sz="2400" b="1" dirty="0"/>
              <a:t>zapotřebí provést další důkazy, které nelze provést v odvolacím řízení</a:t>
            </a:r>
          </a:p>
          <a:p>
            <a:pPr lvl="1"/>
            <a:r>
              <a:rPr lang="cs-CZ" dirty="0"/>
              <a:t>platí pouze pro meritorní rozhodnutí</a:t>
            </a:r>
          </a:p>
          <a:p>
            <a:pPr lvl="1"/>
            <a:r>
              <a:rPr lang="cs-CZ" dirty="0"/>
              <a:t>jedná se o účastníky navržené důkazy; u nenavržených důkazů viz § 213a/1</a:t>
            </a:r>
          </a:p>
          <a:p>
            <a:pPr lvl="1"/>
            <a:r>
              <a:rPr lang="cs-CZ" dirty="0"/>
              <a:t>nemožnost jejich provedení v odvolacím řízení vyplývá z § 213 odst. 3 a 4</a:t>
            </a:r>
          </a:p>
        </p:txBody>
      </p:sp>
    </p:spTree>
    <p:extLst>
      <p:ext uri="{BB962C8B-B14F-4D97-AF65-F5344CB8AC3E}">
        <p14:creationId xmlns:p14="http://schemas.microsoft.com/office/powerpoint/2010/main" val="87614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výroky v případě kasace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Zruší-li odvolací soud rozhodnutí podle § 219a</a:t>
            </a:r>
          </a:p>
          <a:p>
            <a:pPr lvl="1"/>
            <a:r>
              <a:rPr lang="cs-CZ" b="1" dirty="0"/>
              <a:t>vrátí věc </a:t>
            </a:r>
            <a:r>
              <a:rPr lang="cs-CZ" dirty="0"/>
              <a:t>soudu I. stupně k dalšímu řízení</a:t>
            </a:r>
          </a:p>
          <a:p>
            <a:pPr lvl="1"/>
            <a:r>
              <a:rPr lang="cs-CZ" b="1" dirty="0"/>
              <a:t>postoupí věc </a:t>
            </a:r>
            <a:r>
              <a:rPr lang="cs-CZ" dirty="0"/>
              <a:t>věcně příslušnému soudu</a:t>
            </a:r>
          </a:p>
          <a:p>
            <a:pPr lvl="1"/>
            <a:r>
              <a:rPr lang="cs-CZ" dirty="0"/>
              <a:t>rozhodne o </a:t>
            </a:r>
            <a:r>
              <a:rPr lang="cs-CZ" b="1" dirty="0"/>
              <a:t>zastavení řízení </a:t>
            </a:r>
            <a:r>
              <a:rPr lang="cs-CZ" dirty="0"/>
              <a:t>pro nedostatek procesních podmínek, popř. též o </a:t>
            </a:r>
            <a:r>
              <a:rPr lang="cs-CZ" b="1" dirty="0"/>
              <a:t>postoupení věci </a:t>
            </a:r>
            <a:r>
              <a:rPr lang="cs-CZ" dirty="0"/>
              <a:t>správnímu orgánu</a:t>
            </a:r>
          </a:p>
          <a:p>
            <a:r>
              <a:rPr lang="cs-CZ" sz="2400" dirty="0"/>
              <a:t>V případě </a:t>
            </a:r>
            <a:r>
              <a:rPr lang="cs-CZ" sz="2400" b="1" dirty="0"/>
              <a:t>nedodržení závazného právního názoru nebo závažných vad </a:t>
            </a:r>
            <a:r>
              <a:rPr lang="cs-CZ" sz="2400" dirty="0"/>
              <a:t>lze</a:t>
            </a:r>
          </a:p>
          <a:p>
            <a:pPr lvl="1"/>
            <a:r>
              <a:rPr lang="cs-CZ" dirty="0"/>
              <a:t>rozhodnout, že věc má projednat jiný senát (samosoudce)</a:t>
            </a:r>
          </a:p>
          <a:p>
            <a:pPr lvl="1"/>
            <a:r>
              <a:rPr lang="cs-CZ" dirty="0"/>
              <a:t>přikázat věc jinému soudu I. stupně</a:t>
            </a:r>
          </a:p>
        </p:txBody>
      </p:sp>
    </p:spTree>
    <p:extLst>
      <p:ext uri="{BB962C8B-B14F-4D97-AF65-F5344CB8AC3E}">
        <p14:creationId xmlns:p14="http://schemas.microsoft.com/office/powerpoint/2010/main" val="3164299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Vázanost právním názorem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1912689"/>
            <a:ext cx="9601200" cy="4278385"/>
          </a:xfrm>
        </p:spPr>
        <p:txBody>
          <a:bodyPr>
            <a:normAutofit/>
          </a:bodyPr>
          <a:lstStyle/>
          <a:p>
            <a:r>
              <a:rPr lang="cs-CZ" dirty="0"/>
              <a:t>V případě kasace prvostupňového rozhodnutí a vrácení věci k dalšímu řízení je soud I. stupně </a:t>
            </a:r>
            <a:r>
              <a:rPr lang="cs-CZ" b="1" dirty="0"/>
              <a:t>vázán právním názorem odvolacího soudu</a:t>
            </a:r>
          </a:p>
          <a:p>
            <a:pPr lvl="1"/>
            <a:r>
              <a:rPr lang="cs-CZ" dirty="0"/>
              <a:t>vztahuje se na hmotné i procesní právo</a:t>
            </a:r>
          </a:p>
          <a:p>
            <a:pPr lvl="1"/>
            <a:r>
              <a:rPr lang="cs-CZ" dirty="0"/>
              <a:t>patří sem rovněž pokyny, jak má soud I. stupně v dalším řízení pokračovat</a:t>
            </a:r>
          </a:p>
          <a:p>
            <a:pPr lvl="1"/>
            <a:r>
              <a:rPr lang="cs-CZ" dirty="0"/>
              <a:t>změní-li se v důsledku dalšího dokazování skutkový stav, z nějž vycházel odvolací soud, vázanost soudu I. stupně právním názorem odvolacího soudu se neprosadí </a:t>
            </a:r>
          </a:p>
          <a:p>
            <a:r>
              <a:rPr lang="cs-CZ" dirty="0"/>
              <a:t>Bylo-li rozhodnutí </a:t>
            </a:r>
            <a:r>
              <a:rPr lang="cs-CZ" b="1" dirty="0"/>
              <a:t>zrušeno a věc postoupena věcně příslušnému soudu</a:t>
            </a:r>
          </a:p>
          <a:p>
            <a:pPr lvl="1"/>
            <a:r>
              <a:rPr lang="cs-CZ" dirty="0"/>
              <a:t>již se nepoužije § 104a (o věcné příslušnosti totiž již bylo rozhodnuto)</a:t>
            </a:r>
          </a:p>
          <a:p>
            <a:pPr lvl="1"/>
            <a:r>
              <a:rPr lang="cs-CZ" dirty="0"/>
              <a:t>z dosavadních výsledků řízení lze vycházet pouze z uznání žalovaného, ze shodných skutkových tvrzení, a se souhlasem účastníků také z některých nebo ze všech provedených důkazů</a:t>
            </a:r>
          </a:p>
        </p:txBody>
      </p:sp>
    </p:spTree>
    <p:extLst>
      <p:ext uri="{BB962C8B-B14F-4D97-AF65-F5344CB8AC3E}">
        <p14:creationId xmlns:p14="http://schemas.microsoft.com/office/powerpoint/2010/main" val="518220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Změna rozhodnutí</a:t>
            </a:r>
            <a:endParaRPr lang="cs-CZ" dirty="0"/>
          </a:p>
        </p:txBody>
      </p:sp>
      <p:graphicFrame>
        <p:nvGraphicFramePr>
          <p:cNvPr id="5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0813945"/>
              </p:ext>
            </p:extLst>
          </p:nvPr>
        </p:nvGraphicFramePr>
        <p:xfrm>
          <a:off x="1371599" y="1632857"/>
          <a:ext cx="10011747" cy="4581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6065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3467" y="685800"/>
            <a:ext cx="10905066" cy="1485900"/>
          </a:xfrm>
          <a:noFill/>
        </p:spPr>
        <p:txBody>
          <a:bodyPr>
            <a:normAutofit/>
          </a:bodyPr>
          <a:lstStyle/>
          <a:p>
            <a:pPr algn="ctr"/>
            <a:r>
              <a:rPr lang="cs-CZ" dirty="0"/>
              <a:t>Objektivní přípustnost odvolání</a:t>
            </a:r>
          </a:p>
        </p:txBody>
      </p:sp>
      <p:graphicFrame>
        <p:nvGraphicFramePr>
          <p:cNvPr id="5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8577369"/>
              </p:ext>
            </p:extLst>
          </p:nvPr>
        </p:nvGraphicFramePr>
        <p:xfrm>
          <a:off x="1115736" y="1686188"/>
          <a:ext cx="9953292" cy="452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36351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Náklady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1946246"/>
            <a:ext cx="9601200" cy="3921154"/>
          </a:xfrm>
        </p:spPr>
        <p:txBody>
          <a:bodyPr>
            <a:normAutofit/>
          </a:bodyPr>
          <a:lstStyle/>
          <a:p>
            <a:r>
              <a:rPr lang="cs-CZ" dirty="0"/>
              <a:t>Ustanovení o nákladech řízení před soudem I. stupně platí přiměřeně i pro odvolací řízení</a:t>
            </a:r>
          </a:p>
          <a:p>
            <a:pPr lvl="1"/>
            <a:r>
              <a:rPr lang="cs-CZ" dirty="0"/>
              <a:t>včetně náhrady nákladů řízení a zásady úspěchu ve věci</a:t>
            </a:r>
          </a:p>
          <a:p>
            <a:pPr lvl="1"/>
            <a:r>
              <a:rPr lang="cs-CZ" dirty="0"/>
              <a:t>předmět odvolacího řízení zpravidla nebude totožný s předmětem řízení v I. stupni, což se projeví v posouzení úspěchu ve věci</a:t>
            </a:r>
          </a:p>
          <a:p>
            <a:r>
              <a:rPr lang="cs-CZ" b="1" dirty="0"/>
              <a:t>Změní-li</a:t>
            </a:r>
            <a:r>
              <a:rPr lang="cs-CZ" dirty="0"/>
              <a:t> odvolací soud rozhodnutí soudu I. stupně, rozhodne nejen o náhradě nákladů odvolacího řízení, ale také prvostupňového</a:t>
            </a:r>
          </a:p>
          <a:p>
            <a:r>
              <a:rPr lang="cs-CZ" b="1" dirty="0"/>
              <a:t>Zruší-li </a:t>
            </a:r>
            <a:r>
              <a:rPr lang="cs-CZ" dirty="0"/>
              <a:t>odvolací soud rozhodnutí a vrátí-li věc zpět nebo ji postoupí věcně příslušnému soudu, rozhodne o náhradě nákladů řízení (prvoinstančního i odvolacího) soud I. stupně</a:t>
            </a:r>
          </a:p>
          <a:p>
            <a:r>
              <a:rPr lang="cs-CZ" dirty="0"/>
              <a:t>Zásada </a:t>
            </a:r>
            <a:r>
              <a:rPr lang="cs-CZ" b="1" dirty="0"/>
              <a:t>zákazu </a:t>
            </a:r>
            <a:r>
              <a:rPr lang="cs-CZ" b="1" i="1" dirty="0"/>
              <a:t>reformace in </a:t>
            </a:r>
            <a:r>
              <a:rPr lang="cs-CZ" b="1" i="1" dirty="0" err="1"/>
              <a:t>peius</a:t>
            </a:r>
            <a:r>
              <a:rPr lang="cs-CZ" b="1" i="1" dirty="0"/>
              <a:t> </a:t>
            </a:r>
            <a:r>
              <a:rPr lang="cs-CZ" dirty="0"/>
              <a:t>platí i pro přezkum výroku o nákladech řízení</a:t>
            </a:r>
          </a:p>
        </p:txBody>
      </p:sp>
    </p:spTree>
    <p:extLst>
      <p:ext uri="{BB962C8B-B14F-4D97-AF65-F5344CB8AC3E}">
        <p14:creationId xmlns:p14="http://schemas.microsoft.com/office/powerpoint/2010/main" val="1724852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Nepřípustnost odvolání proti usnesení</a:t>
            </a:r>
          </a:p>
        </p:txBody>
      </p:sp>
      <p:graphicFrame>
        <p:nvGraphicFramePr>
          <p:cNvPr id="12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7504564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94271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90B371-4941-4D3B-A207-575D3B45B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Usnesení o úpravě vedení řízení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0576AA2-CA96-46CA-8990-447094CA6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Usnesení spíše </a:t>
            </a:r>
            <a:r>
              <a:rPr lang="cs-CZ" dirty="0" err="1"/>
              <a:t>technicko-organizační</a:t>
            </a:r>
            <a:r>
              <a:rPr lang="cs-CZ" dirty="0"/>
              <a:t> povahy</a:t>
            </a:r>
          </a:p>
          <a:p>
            <a:r>
              <a:rPr lang="cs-CZ" dirty="0"/>
              <a:t>Netýkají se věci samé</a:t>
            </a:r>
          </a:p>
          <a:p>
            <a:r>
              <a:rPr lang="cs-CZ" dirty="0"/>
              <a:t>Projevuje se v nich řídicí role soudu v procesu; soud jimi upravuje průběh řízení</a:t>
            </a:r>
          </a:p>
          <a:p>
            <a:r>
              <a:rPr lang="cs-CZ" dirty="0"/>
              <a:t>Vyloučení odvolání je odůvodněno</a:t>
            </a:r>
          </a:p>
          <a:p>
            <a:pPr lvl="1"/>
            <a:r>
              <a:rPr lang="cs-CZ" dirty="0"/>
              <a:t>tím, že nemohou způsobit vážnější újmu na právech účastníků</a:t>
            </a:r>
          </a:p>
          <a:p>
            <a:pPr lvl="1"/>
            <a:r>
              <a:rPr lang="cs-CZ" dirty="0"/>
              <a:t>rychlostí a hospodárností</a:t>
            </a:r>
          </a:p>
          <a:p>
            <a:r>
              <a:rPr lang="cs-CZ" dirty="0"/>
              <a:t>Zvláštní režim</a:t>
            </a:r>
          </a:p>
          <a:p>
            <a:pPr lvl="1"/>
            <a:r>
              <a:rPr lang="cs-CZ" dirty="0"/>
              <a:t>soud jimi není vázán (může je i bez návrhu změnit)</a:t>
            </a:r>
          </a:p>
          <a:p>
            <a:pPr lvl="1"/>
            <a:r>
              <a:rPr lang="cs-CZ" dirty="0"/>
              <a:t>nemusí být odůvodněna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6840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Oříznutí">
  <a:themeElements>
    <a:clrScheme name="Oříznutí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Oříznutí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říznutí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Oříznutí</Template>
  <TotalTime>248</TotalTime>
  <Words>4272</Words>
  <Application>Microsoft Office PowerPoint</Application>
  <PresentationFormat>Širokoúhlá obrazovka</PresentationFormat>
  <Paragraphs>495</Paragraphs>
  <Slides>70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70</vt:i4>
      </vt:variant>
    </vt:vector>
  </HeadingPairs>
  <TitlesOfParts>
    <vt:vector size="72" baseType="lpstr">
      <vt:lpstr>Franklin Gothic Book</vt:lpstr>
      <vt:lpstr>Oříznutí</vt:lpstr>
      <vt:lpstr>Odvolání</vt:lpstr>
      <vt:lpstr>Přehled výkladu</vt:lpstr>
      <vt:lpstr>Charakteristika</vt:lpstr>
      <vt:lpstr>Charakteristika odvolání</vt:lpstr>
      <vt:lpstr>Přípustnost odvolání</vt:lpstr>
      <vt:lpstr>Předpoklady přípustnosti odvolání</vt:lpstr>
      <vt:lpstr>Objektivní přípustnost odvolání</vt:lpstr>
      <vt:lpstr>Nepřípustnost odvolání proti usnesení</vt:lpstr>
      <vt:lpstr>Usnesení o úpravě vedení řízení</vt:lpstr>
      <vt:lpstr>Příklady usnesení o úpravě vedení řízení</vt:lpstr>
      <vt:lpstr>Úpravou vedení řízení není</vt:lpstr>
      <vt:lpstr>Nepřípustnost odvolání proti rozsudku </vt:lpstr>
      <vt:lpstr>Nepřípustnost odvolání proti odůvodnění</vt:lpstr>
      <vt:lpstr>Včasnost odvolání</vt:lpstr>
      <vt:lpstr>Prominutí zmeškání lhůty</vt:lpstr>
      <vt:lpstr>Legitimace odvolatele</vt:lpstr>
      <vt:lpstr>Újma</vt:lpstr>
      <vt:lpstr>Vzdání se a zpětvzetí odvolání</vt:lpstr>
      <vt:lpstr>Náležitosti odvolání</vt:lpstr>
      <vt:lpstr>Přehled</vt:lpstr>
      <vt:lpstr>Rozsah odvolání</vt:lpstr>
      <vt:lpstr>Význam a změny rozsahu odvolání</vt:lpstr>
      <vt:lpstr>Chybějící vymezení rozsahu odvolání</vt:lpstr>
      <vt:lpstr>Obecně k odvolacím důvodům</vt:lpstr>
      <vt:lpstr>Odvolací důvody v platném OSŘ</vt:lpstr>
      <vt:lpstr>Postup při absenci nebo nekonkrétnosti odvolacího důvodu</vt:lpstr>
      <vt:lpstr>Odvolací návrh</vt:lpstr>
      <vt:lpstr>Zákaz novot</vt:lpstr>
      <vt:lpstr>České řešení</vt:lpstr>
      <vt:lpstr>Výjimky ze zákazu novot I.</vt:lpstr>
      <vt:lpstr>§ 205a – Výjimky ze zákazu novot II.</vt:lpstr>
      <vt:lpstr>Nova reperta a nova producta</vt:lpstr>
      <vt:lpstr>Koncepční otázka</vt:lpstr>
      <vt:lpstr>Účinky odvolání</vt:lpstr>
      <vt:lpstr>Devolutivní účinek</vt:lpstr>
      <vt:lpstr>Suspenzivní účinek</vt:lpstr>
      <vt:lpstr>Suspenzivní účinek a procesní společenství</vt:lpstr>
      <vt:lpstr>Výjimky z odděleného nabytí právní moci</vt:lpstr>
      <vt:lpstr>Závislé výroky</vt:lpstr>
      <vt:lpstr>Určitý způsob vypořádání vztahu (poměru) mezi účastníky</vt:lpstr>
      <vt:lpstr>Odvolací řízení</vt:lpstr>
      <vt:lpstr>Přiměřená aplikace ustanovení o řízení v I. stupni</vt:lpstr>
      <vt:lpstr>Nepoužití některých ustanovení platných pro I. stupeň (§ 216)</vt:lpstr>
      <vt:lpstr>Přehled postupu soudu I. stupně</vt:lpstr>
      <vt:lpstr>Opožděné odvolání</vt:lpstr>
      <vt:lpstr>Nepřípustné a vadné odvolání</vt:lpstr>
      <vt:lpstr>Doručení odvolání</vt:lpstr>
      <vt:lpstr>Další postup soudu I. stupně</vt:lpstr>
      <vt:lpstr>Odvolací řízení</vt:lpstr>
      <vt:lpstr>Rozsah přezkumné činnosti</vt:lpstr>
      <vt:lpstr>Důvody přezkumu</vt:lpstr>
      <vt:lpstr>Důvody přezkumu v české úpravě</vt:lpstr>
      <vt:lpstr>Stanovení roku k ústnímu jednání</vt:lpstr>
      <vt:lpstr>Předvolání k jednání a průběh jednání</vt:lpstr>
      <vt:lpstr>Dokazování v odvolacím řízení</vt:lpstr>
      <vt:lpstr>Opakování dokazování </vt:lpstr>
      <vt:lpstr>Doplnění dokazování</vt:lpstr>
      <vt:lpstr>Rozhodnutí odvolacího soudu</vt:lpstr>
      <vt:lpstr>Přehled způsobů rozhodnutí o odvolání</vt:lpstr>
      <vt:lpstr>Odmítnutí odvolání</vt:lpstr>
      <vt:lpstr>Odmítnutí opožděného odvolání</vt:lpstr>
      <vt:lpstr>Potvrzení rozhodnutí</vt:lpstr>
      <vt:lpstr>Zrušení rozhodnutí I.</vt:lpstr>
      <vt:lpstr>Zrušení rozhodnutí II.</vt:lpstr>
      <vt:lpstr>Zrušení rozhodnutí III.</vt:lpstr>
      <vt:lpstr>Zrušení rozhodnutí IV.</vt:lpstr>
      <vt:lpstr>Další výroky v případě kasace</vt:lpstr>
      <vt:lpstr>Vázanost právním názorem</vt:lpstr>
      <vt:lpstr>Změna rozhodnutí</vt:lpstr>
      <vt:lpstr>Náklady řízení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Odvolání</dc:title>
  <dc:creator>Petr Lavický</dc:creator>
  <cp:lastModifiedBy>Petr Lavický</cp:lastModifiedBy>
  <cp:revision>11</cp:revision>
  <dcterms:created xsi:type="dcterms:W3CDTF">2018-11-05T08:42:44Z</dcterms:created>
  <dcterms:modified xsi:type="dcterms:W3CDTF">2018-11-12T21:13:21Z</dcterms:modified>
</cp:coreProperties>
</file>