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5"/>
  </p:handoutMasterIdLst>
  <p:sldIdLst>
    <p:sldId id="257" r:id="rId2"/>
    <p:sldId id="258" r:id="rId3"/>
    <p:sldId id="469" r:id="rId4"/>
    <p:sldId id="435" r:id="rId5"/>
    <p:sldId id="436" r:id="rId6"/>
    <p:sldId id="448" r:id="rId7"/>
    <p:sldId id="450" r:id="rId8"/>
    <p:sldId id="451" r:id="rId9"/>
    <p:sldId id="452" r:id="rId10"/>
    <p:sldId id="453" r:id="rId11"/>
    <p:sldId id="449" r:id="rId12"/>
    <p:sldId id="437" r:id="rId13"/>
    <p:sldId id="455" r:id="rId14"/>
    <p:sldId id="438" r:id="rId15"/>
    <p:sldId id="439" r:id="rId16"/>
    <p:sldId id="440" r:id="rId17"/>
    <p:sldId id="441" r:id="rId18"/>
    <p:sldId id="442" r:id="rId19"/>
    <p:sldId id="443" r:id="rId20"/>
    <p:sldId id="454" r:id="rId21"/>
    <p:sldId id="444" r:id="rId22"/>
    <p:sldId id="445" r:id="rId23"/>
    <p:sldId id="446" r:id="rId24"/>
    <p:sldId id="447" r:id="rId25"/>
    <p:sldId id="470" r:id="rId26"/>
    <p:sldId id="431" r:id="rId27"/>
    <p:sldId id="282" r:id="rId28"/>
    <p:sldId id="281" r:id="rId29"/>
    <p:sldId id="434" r:id="rId30"/>
    <p:sldId id="283" r:id="rId31"/>
    <p:sldId id="472" r:id="rId32"/>
    <p:sldId id="473" r:id="rId33"/>
    <p:sldId id="284" r:id="rId34"/>
    <p:sldId id="285" r:id="rId35"/>
    <p:sldId id="471" r:id="rId36"/>
    <p:sldId id="475" r:id="rId37"/>
    <p:sldId id="476" r:id="rId38"/>
    <p:sldId id="477" r:id="rId39"/>
    <p:sldId id="478" r:id="rId40"/>
    <p:sldId id="479" r:id="rId41"/>
    <p:sldId id="480" r:id="rId42"/>
    <p:sldId id="372" r:id="rId43"/>
    <p:sldId id="433" r:id="rId44"/>
    <p:sldId id="286" r:id="rId45"/>
    <p:sldId id="287" r:id="rId46"/>
    <p:sldId id="394" r:id="rId47"/>
    <p:sldId id="395" r:id="rId48"/>
    <p:sldId id="410" r:id="rId49"/>
    <p:sldId id="411" r:id="rId50"/>
    <p:sldId id="412" r:id="rId51"/>
    <p:sldId id="432" r:id="rId52"/>
    <p:sldId id="417" r:id="rId53"/>
    <p:sldId id="474" r:id="rId54"/>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7424659A-E2E1-4D21-9F3C-F7C3AD72D02A}"/>
  </pc:docChgLst>
  <pc:docChgLst>
    <pc:chgData name="Radek Ruban" userId="c9177f01-6018-4435-ad5a-7ec2989c397e" providerId="ADAL" clId="{C7D82852-7DB8-493A-A3C3-D32B00F69346}"/>
    <pc:docChg chg="undo custSel addSld delSld modSld sldOrd">
      <pc:chgData name="Radek Ruban" userId="c9177f01-6018-4435-ad5a-7ec2989c397e" providerId="ADAL" clId="{C7D82852-7DB8-493A-A3C3-D32B00F69346}" dt="2022-02-19T17:55:15.373" v="563" actId="20577"/>
      <pc:docMkLst>
        <pc:docMk/>
      </pc:docMkLst>
      <pc:sldChg chg="addSp delSp modSp">
        <pc:chgData name="Radek Ruban" userId="c9177f01-6018-4435-ad5a-7ec2989c397e" providerId="ADAL" clId="{C7D82852-7DB8-493A-A3C3-D32B00F69346}" dt="2022-02-19T17:24:16.576" v="184" actId="20577"/>
        <pc:sldMkLst>
          <pc:docMk/>
          <pc:sldMk cId="0" sldId="257"/>
        </pc:sldMkLst>
        <pc:spChg chg="add del mod">
          <ac:chgData name="Radek Ruban" userId="c9177f01-6018-4435-ad5a-7ec2989c397e" providerId="ADAL" clId="{C7D82852-7DB8-493A-A3C3-D32B00F69346}" dt="2022-02-19T17:21:59.534" v="81"/>
          <ac:spMkLst>
            <pc:docMk/>
            <pc:sldMk cId="0" sldId="257"/>
            <ac:spMk id="2" creationId="{470C6B33-83A2-4FAB-B421-831D1B0DBA32}"/>
          </ac:spMkLst>
        </pc:spChg>
        <pc:spChg chg="del">
          <ac:chgData name="Radek Ruban" userId="c9177f01-6018-4435-ad5a-7ec2989c397e" providerId="ADAL" clId="{C7D82852-7DB8-493A-A3C3-D32B00F69346}" dt="2022-02-19T17:22:20.487" v="91"/>
          <ac:spMkLst>
            <pc:docMk/>
            <pc:sldMk cId="0" sldId="257"/>
            <ac:spMk id="3" creationId="{4C6BC131-12D6-460E-B7C1-A26D890FC978}"/>
          </ac:spMkLst>
        </pc:spChg>
        <pc:spChg chg="add mod">
          <ac:chgData name="Radek Ruban" userId="c9177f01-6018-4435-ad5a-7ec2989c397e" providerId="ADAL" clId="{C7D82852-7DB8-493A-A3C3-D32B00F69346}" dt="2022-02-19T17:21:43.778" v="78" actId="27636"/>
          <ac:spMkLst>
            <pc:docMk/>
            <pc:sldMk cId="0" sldId="257"/>
            <ac:spMk id="4" creationId="{3A06F8E6-DE0C-49D7-9276-F1901FB4C5F1}"/>
          </ac:spMkLst>
        </pc:spChg>
        <pc:spChg chg="add del mod">
          <ac:chgData name="Radek Ruban" userId="c9177f01-6018-4435-ad5a-7ec2989c397e" providerId="ADAL" clId="{C7D82852-7DB8-493A-A3C3-D32B00F69346}" dt="2022-02-19T17:22:28.474" v="92"/>
          <ac:spMkLst>
            <pc:docMk/>
            <pc:sldMk cId="0" sldId="257"/>
            <ac:spMk id="5" creationId="{294E4DE0-99F2-44A5-A521-02F83F3D7EFE}"/>
          </ac:spMkLst>
        </pc:spChg>
        <pc:spChg chg="add mod">
          <ac:chgData name="Radek Ruban" userId="c9177f01-6018-4435-ad5a-7ec2989c397e" providerId="ADAL" clId="{C7D82852-7DB8-493A-A3C3-D32B00F69346}" dt="2022-02-19T17:22:16.311" v="90" actId="20577"/>
          <ac:spMkLst>
            <pc:docMk/>
            <pc:sldMk cId="0" sldId="257"/>
            <ac:spMk id="6" creationId="{A5B9F290-0528-480E-A852-F160B1478A5B}"/>
          </ac:spMkLst>
        </pc:spChg>
        <pc:spChg chg="add del">
          <ac:chgData name="Radek Ruban" userId="c9177f01-6018-4435-ad5a-7ec2989c397e" providerId="ADAL" clId="{C7D82852-7DB8-493A-A3C3-D32B00F69346}" dt="2022-02-19T17:22:40.972" v="94"/>
          <ac:spMkLst>
            <pc:docMk/>
            <pc:sldMk cId="0" sldId="257"/>
            <ac:spMk id="8" creationId="{629281B9-B5FA-4765-A242-44BD841A83E3}"/>
          </ac:spMkLst>
        </pc:spChg>
        <pc:spChg chg="add mod">
          <ac:chgData name="Radek Ruban" userId="c9177f01-6018-4435-ad5a-7ec2989c397e" providerId="ADAL" clId="{C7D82852-7DB8-493A-A3C3-D32B00F69346}" dt="2022-02-19T17:24:16.576" v="184" actId="20577"/>
          <ac:spMkLst>
            <pc:docMk/>
            <pc:sldMk cId="0" sldId="257"/>
            <ac:spMk id="9" creationId="{71606E84-456B-448C-9858-78A2E490B1E9}"/>
          </ac:spMkLst>
        </pc:spChg>
        <pc:spChg chg="del mod">
          <ac:chgData name="Radek Ruban" userId="c9177f01-6018-4435-ad5a-7ec2989c397e" providerId="ADAL" clId="{C7D82852-7DB8-493A-A3C3-D32B00F69346}" dt="2022-02-19T17:21:53.692" v="80"/>
          <ac:spMkLst>
            <pc:docMk/>
            <pc:sldMk cId="0" sldId="257"/>
            <ac:spMk id="14337" creationId="{15491DC1-29DF-437D-AC5E-E903C215EE4F}"/>
          </ac:spMkLst>
        </pc:spChg>
      </pc:sldChg>
      <pc:sldChg chg="modSp">
        <pc:chgData name="Radek Ruban" userId="c9177f01-6018-4435-ad5a-7ec2989c397e" providerId="ADAL" clId="{C7D82852-7DB8-493A-A3C3-D32B00F69346}" dt="2022-02-19T17:55:15.373" v="563" actId="20577"/>
        <pc:sldMkLst>
          <pc:docMk/>
          <pc:sldMk cId="253770311" sldId="258"/>
        </pc:sldMkLst>
        <pc:spChg chg="mod">
          <ac:chgData name="Radek Ruban" userId="c9177f01-6018-4435-ad5a-7ec2989c397e" providerId="ADAL" clId="{C7D82852-7DB8-493A-A3C3-D32B00F69346}" dt="2022-02-19T17:26:09.209" v="235" actId="113"/>
          <ac:spMkLst>
            <pc:docMk/>
            <pc:sldMk cId="253770311" sldId="258"/>
            <ac:spMk id="2" creationId="{4142EB62-CD12-4BA1-AD2E-205D38BE115E}"/>
          </ac:spMkLst>
        </pc:spChg>
        <pc:spChg chg="mod">
          <ac:chgData name="Radek Ruban" userId="c9177f01-6018-4435-ad5a-7ec2989c397e" providerId="ADAL" clId="{C7D82852-7DB8-493A-A3C3-D32B00F69346}" dt="2022-02-19T17:55:15.373" v="563" actId="20577"/>
          <ac:spMkLst>
            <pc:docMk/>
            <pc:sldMk cId="253770311" sldId="258"/>
            <ac:spMk id="3" creationId="{DF776746-7769-468F-BD3F-285F0F7A1C4C}"/>
          </ac:spMkLst>
        </pc:spChg>
      </pc:sldChg>
      <pc:sldChg chg="del">
        <pc:chgData name="Radek Ruban" userId="c9177f01-6018-4435-ad5a-7ec2989c397e" providerId="ADAL" clId="{C7D82852-7DB8-493A-A3C3-D32B00F69346}" dt="2022-02-19T17:25:57.569" v="234" actId="2696"/>
        <pc:sldMkLst>
          <pc:docMk/>
          <pc:sldMk cId="3835130070" sldId="279"/>
        </pc:sldMkLst>
      </pc:sldChg>
      <pc:sldChg chg="add del">
        <pc:chgData name="Radek Ruban" userId="c9177f01-6018-4435-ad5a-7ec2989c397e" providerId="ADAL" clId="{C7D82852-7DB8-493A-A3C3-D32B00F69346}" dt="2022-02-19T17:35:47.749" v="411"/>
        <pc:sldMkLst>
          <pc:docMk/>
          <pc:sldMk cId="1823271728" sldId="281"/>
        </pc:sldMkLst>
      </pc:sldChg>
      <pc:sldChg chg="add del">
        <pc:chgData name="Radek Ruban" userId="c9177f01-6018-4435-ad5a-7ec2989c397e" providerId="ADAL" clId="{C7D82852-7DB8-493A-A3C3-D32B00F69346}" dt="2022-02-19T17:35:47.749" v="411"/>
        <pc:sldMkLst>
          <pc:docMk/>
          <pc:sldMk cId="3801156041" sldId="282"/>
        </pc:sldMkLst>
      </pc:sldChg>
      <pc:sldChg chg="add del">
        <pc:chgData name="Radek Ruban" userId="c9177f01-6018-4435-ad5a-7ec2989c397e" providerId="ADAL" clId="{C7D82852-7DB8-493A-A3C3-D32B00F69346}" dt="2022-02-19T17:35:47.749" v="411"/>
        <pc:sldMkLst>
          <pc:docMk/>
          <pc:sldMk cId="250961911" sldId="283"/>
        </pc:sldMkLst>
      </pc:sldChg>
      <pc:sldChg chg="add del">
        <pc:chgData name="Radek Ruban" userId="c9177f01-6018-4435-ad5a-7ec2989c397e" providerId="ADAL" clId="{C7D82852-7DB8-493A-A3C3-D32B00F69346}" dt="2022-02-19T17:35:47.749" v="411"/>
        <pc:sldMkLst>
          <pc:docMk/>
          <pc:sldMk cId="3259487129" sldId="284"/>
        </pc:sldMkLst>
      </pc:sldChg>
      <pc:sldChg chg="modSp add del">
        <pc:chgData name="Radek Ruban" userId="c9177f01-6018-4435-ad5a-7ec2989c397e" providerId="ADAL" clId="{C7D82852-7DB8-493A-A3C3-D32B00F69346}" dt="2022-02-19T17:51:56.924" v="479" actId="20577"/>
        <pc:sldMkLst>
          <pc:docMk/>
          <pc:sldMk cId="2692996764" sldId="285"/>
        </pc:sldMkLst>
        <pc:spChg chg="mod">
          <ac:chgData name="Radek Ruban" userId="c9177f01-6018-4435-ad5a-7ec2989c397e" providerId="ADAL" clId="{C7D82852-7DB8-493A-A3C3-D32B00F69346}" dt="2022-02-19T17:51:56.924" v="479" actId="20577"/>
          <ac:spMkLst>
            <pc:docMk/>
            <pc:sldMk cId="2692996764" sldId="285"/>
            <ac:spMk id="3" creationId="{8C758B9E-3842-4E2F-80FD-E3567AE642FC}"/>
          </ac:spMkLst>
        </pc:spChg>
      </pc:sldChg>
      <pc:sldChg chg="add del">
        <pc:chgData name="Radek Ruban" userId="c9177f01-6018-4435-ad5a-7ec2989c397e" providerId="ADAL" clId="{C7D82852-7DB8-493A-A3C3-D32B00F69346}" dt="2022-02-19T17:53:05.291" v="530"/>
        <pc:sldMkLst>
          <pc:docMk/>
          <pc:sldMk cId="148321105" sldId="286"/>
        </pc:sldMkLst>
      </pc:sldChg>
      <pc:sldChg chg="add del">
        <pc:chgData name="Radek Ruban" userId="c9177f01-6018-4435-ad5a-7ec2989c397e" providerId="ADAL" clId="{C7D82852-7DB8-493A-A3C3-D32B00F69346}" dt="2022-02-19T17:53:05.291" v="530"/>
        <pc:sldMkLst>
          <pc:docMk/>
          <pc:sldMk cId="2663874939" sldId="287"/>
        </pc:sldMkLst>
      </pc:sldChg>
      <pc:sldChg chg="add del">
        <pc:chgData name="Radek Ruban" userId="c9177f01-6018-4435-ad5a-7ec2989c397e" providerId="ADAL" clId="{C7D82852-7DB8-493A-A3C3-D32B00F69346}" dt="2022-02-19T17:53:05.291" v="530"/>
        <pc:sldMkLst>
          <pc:docMk/>
          <pc:sldMk cId="3797635095" sldId="372"/>
        </pc:sldMkLst>
      </pc:sldChg>
      <pc:sldChg chg="del">
        <pc:chgData name="Radek Ruban" userId="c9177f01-6018-4435-ad5a-7ec2989c397e" providerId="ADAL" clId="{C7D82852-7DB8-493A-A3C3-D32B00F69346}" dt="2022-02-19T17:33:57.171" v="338" actId="2696"/>
        <pc:sldMkLst>
          <pc:docMk/>
          <pc:sldMk cId="1250087502" sldId="378"/>
        </pc:sldMkLst>
      </pc:sldChg>
      <pc:sldChg chg="add del">
        <pc:chgData name="Radek Ruban" userId="c9177f01-6018-4435-ad5a-7ec2989c397e" providerId="ADAL" clId="{C7D82852-7DB8-493A-A3C3-D32B00F69346}" dt="2022-02-19T17:53:05.291" v="530"/>
        <pc:sldMkLst>
          <pc:docMk/>
          <pc:sldMk cId="2973997581" sldId="394"/>
        </pc:sldMkLst>
      </pc:sldChg>
      <pc:sldChg chg="add del">
        <pc:chgData name="Radek Ruban" userId="c9177f01-6018-4435-ad5a-7ec2989c397e" providerId="ADAL" clId="{C7D82852-7DB8-493A-A3C3-D32B00F69346}" dt="2022-02-19T17:53:05.291" v="530"/>
        <pc:sldMkLst>
          <pc:docMk/>
          <pc:sldMk cId="51056503" sldId="395"/>
        </pc:sldMkLst>
      </pc:sldChg>
      <pc:sldChg chg="del">
        <pc:chgData name="Radek Ruban" userId="c9177f01-6018-4435-ad5a-7ec2989c397e" providerId="ADAL" clId="{C7D82852-7DB8-493A-A3C3-D32B00F69346}" dt="2022-02-19T17:28:08.942" v="279" actId="2696"/>
        <pc:sldMkLst>
          <pc:docMk/>
          <pc:sldMk cId="0" sldId="396"/>
        </pc:sldMkLst>
      </pc:sldChg>
      <pc:sldChg chg="del">
        <pc:chgData name="Radek Ruban" userId="c9177f01-6018-4435-ad5a-7ec2989c397e" providerId="ADAL" clId="{C7D82852-7DB8-493A-A3C3-D32B00F69346}" dt="2022-02-19T17:28:09.148" v="294" actId="2696"/>
        <pc:sldMkLst>
          <pc:docMk/>
          <pc:sldMk cId="0" sldId="397"/>
        </pc:sldMkLst>
      </pc:sldChg>
      <pc:sldChg chg="del">
        <pc:chgData name="Radek Ruban" userId="c9177f01-6018-4435-ad5a-7ec2989c397e" providerId="ADAL" clId="{C7D82852-7DB8-493A-A3C3-D32B00F69346}" dt="2022-02-19T17:28:09.162" v="295" actId="2696"/>
        <pc:sldMkLst>
          <pc:docMk/>
          <pc:sldMk cId="0" sldId="398"/>
        </pc:sldMkLst>
      </pc:sldChg>
      <pc:sldChg chg="del">
        <pc:chgData name="Radek Ruban" userId="c9177f01-6018-4435-ad5a-7ec2989c397e" providerId="ADAL" clId="{C7D82852-7DB8-493A-A3C3-D32B00F69346}" dt="2022-02-19T17:28:09.180" v="296" actId="2696"/>
        <pc:sldMkLst>
          <pc:docMk/>
          <pc:sldMk cId="0" sldId="399"/>
        </pc:sldMkLst>
      </pc:sldChg>
      <pc:sldChg chg="del">
        <pc:chgData name="Radek Ruban" userId="c9177f01-6018-4435-ad5a-7ec2989c397e" providerId="ADAL" clId="{C7D82852-7DB8-493A-A3C3-D32B00F69346}" dt="2022-02-19T17:28:09.199" v="297" actId="2696"/>
        <pc:sldMkLst>
          <pc:docMk/>
          <pc:sldMk cId="0" sldId="400"/>
        </pc:sldMkLst>
      </pc:sldChg>
      <pc:sldChg chg="del">
        <pc:chgData name="Radek Ruban" userId="c9177f01-6018-4435-ad5a-7ec2989c397e" providerId="ADAL" clId="{C7D82852-7DB8-493A-A3C3-D32B00F69346}" dt="2022-02-19T17:28:09.213" v="298" actId="2696"/>
        <pc:sldMkLst>
          <pc:docMk/>
          <pc:sldMk cId="0" sldId="401"/>
        </pc:sldMkLst>
      </pc:sldChg>
      <pc:sldChg chg="del">
        <pc:chgData name="Radek Ruban" userId="c9177f01-6018-4435-ad5a-7ec2989c397e" providerId="ADAL" clId="{C7D82852-7DB8-493A-A3C3-D32B00F69346}" dt="2022-02-19T17:28:09.224" v="299" actId="2696"/>
        <pc:sldMkLst>
          <pc:docMk/>
          <pc:sldMk cId="0" sldId="402"/>
        </pc:sldMkLst>
      </pc:sldChg>
      <pc:sldChg chg="del">
        <pc:chgData name="Radek Ruban" userId="c9177f01-6018-4435-ad5a-7ec2989c397e" providerId="ADAL" clId="{C7D82852-7DB8-493A-A3C3-D32B00F69346}" dt="2022-02-19T17:28:09.239" v="300" actId="2696"/>
        <pc:sldMkLst>
          <pc:docMk/>
          <pc:sldMk cId="0" sldId="403"/>
        </pc:sldMkLst>
      </pc:sldChg>
      <pc:sldChg chg="del">
        <pc:chgData name="Radek Ruban" userId="c9177f01-6018-4435-ad5a-7ec2989c397e" providerId="ADAL" clId="{C7D82852-7DB8-493A-A3C3-D32B00F69346}" dt="2022-02-19T17:28:09.253" v="301" actId="2696"/>
        <pc:sldMkLst>
          <pc:docMk/>
          <pc:sldMk cId="0" sldId="404"/>
        </pc:sldMkLst>
      </pc:sldChg>
      <pc:sldChg chg="del">
        <pc:chgData name="Radek Ruban" userId="c9177f01-6018-4435-ad5a-7ec2989c397e" providerId="ADAL" clId="{C7D82852-7DB8-493A-A3C3-D32B00F69346}" dt="2022-02-19T17:28:09.266" v="302" actId="2696"/>
        <pc:sldMkLst>
          <pc:docMk/>
          <pc:sldMk cId="0" sldId="405"/>
        </pc:sldMkLst>
      </pc:sldChg>
      <pc:sldChg chg="del">
        <pc:chgData name="Radek Ruban" userId="c9177f01-6018-4435-ad5a-7ec2989c397e" providerId="ADAL" clId="{C7D82852-7DB8-493A-A3C3-D32B00F69346}" dt="2022-02-19T17:28:09.275" v="303" actId="2696"/>
        <pc:sldMkLst>
          <pc:docMk/>
          <pc:sldMk cId="0" sldId="406"/>
        </pc:sldMkLst>
      </pc:sldChg>
      <pc:sldChg chg="del">
        <pc:chgData name="Radek Ruban" userId="c9177f01-6018-4435-ad5a-7ec2989c397e" providerId="ADAL" clId="{C7D82852-7DB8-493A-A3C3-D32B00F69346}" dt="2022-02-19T17:28:09.286" v="304" actId="2696"/>
        <pc:sldMkLst>
          <pc:docMk/>
          <pc:sldMk cId="0" sldId="407"/>
        </pc:sldMkLst>
      </pc:sldChg>
      <pc:sldChg chg="del">
        <pc:chgData name="Radek Ruban" userId="c9177f01-6018-4435-ad5a-7ec2989c397e" providerId="ADAL" clId="{C7D82852-7DB8-493A-A3C3-D32B00F69346}" dt="2022-02-19T17:28:09.295" v="305" actId="2696"/>
        <pc:sldMkLst>
          <pc:docMk/>
          <pc:sldMk cId="0" sldId="408"/>
        </pc:sldMkLst>
      </pc:sldChg>
      <pc:sldChg chg="del">
        <pc:chgData name="Radek Ruban" userId="c9177f01-6018-4435-ad5a-7ec2989c397e" providerId="ADAL" clId="{C7D82852-7DB8-493A-A3C3-D32B00F69346}" dt="2022-02-19T17:28:09.301" v="306" actId="2696"/>
        <pc:sldMkLst>
          <pc:docMk/>
          <pc:sldMk cId="0" sldId="409"/>
        </pc:sldMkLst>
      </pc:sldChg>
      <pc:sldChg chg="add del">
        <pc:chgData name="Radek Ruban" userId="c9177f01-6018-4435-ad5a-7ec2989c397e" providerId="ADAL" clId="{C7D82852-7DB8-493A-A3C3-D32B00F69346}" dt="2022-02-19T17:53:05.291" v="530"/>
        <pc:sldMkLst>
          <pc:docMk/>
          <pc:sldMk cId="3089447892" sldId="410"/>
        </pc:sldMkLst>
      </pc:sldChg>
      <pc:sldChg chg="add del">
        <pc:chgData name="Radek Ruban" userId="c9177f01-6018-4435-ad5a-7ec2989c397e" providerId="ADAL" clId="{C7D82852-7DB8-493A-A3C3-D32B00F69346}" dt="2022-02-19T17:53:05.291" v="530"/>
        <pc:sldMkLst>
          <pc:docMk/>
          <pc:sldMk cId="2841705141" sldId="411"/>
        </pc:sldMkLst>
      </pc:sldChg>
      <pc:sldChg chg="add del">
        <pc:chgData name="Radek Ruban" userId="c9177f01-6018-4435-ad5a-7ec2989c397e" providerId="ADAL" clId="{C7D82852-7DB8-493A-A3C3-D32B00F69346}" dt="2022-02-19T17:53:05.291" v="530"/>
        <pc:sldMkLst>
          <pc:docMk/>
          <pc:sldMk cId="3185502016" sldId="412"/>
        </pc:sldMkLst>
      </pc:sldChg>
      <pc:sldChg chg="del">
        <pc:chgData name="Radek Ruban" userId="c9177f01-6018-4435-ad5a-7ec2989c397e" providerId="ADAL" clId="{C7D82852-7DB8-493A-A3C3-D32B00F69346}" dt="2022-02-19T17:28:08.903" v="276" actId="2696"/>
        <pc:sldMkLst>
          <pc:docMk/>
          <pc:sldMk cId="1098252413" sldId="413"/>
        </pc:sldMkLst>
      </pc:sldChg>
      <pc:sldChg chg="del">
        <pc:chgData name="Radek Ruban" userId="c9177f01-6018-4435-ad5a-7ec2989c397e" providerId="ADAL" clId="{C7D82852-7DB8-493A-A3C3-D32B00F69346}" dt="2022-02-19T17:28:08.929" v="278" actId="2696"/>
        <pc:sldMkLst>
          <pc:docMk/>
          <pc:sldMk cId="1273157963" sldId="414"/>
        </pc:sldMkLst>
      </pc:sldChg>
      <pc:sldChg chg="del">
        <pc:chgData name="Radek Ruban" userId="c9177f01-6018-4435-ad5a-7ec2989c397e" providerId="ADAL" clId="{C7D82852-7DB8-493A-A3C3-D32B00F69346}" dt="2022-02-19T17:28:08.922" v="277" actId="2696"/>
        <pc:sldMkLst>
          <pc:docMk/>
          <pc:sldMk cId="72649022" sldId="415"/>
        </pc:sldMkLst>
      </pc:sldChg>
      <pc:sldChg chg="del">
        <pc:chgData name="Radek Ruban" userId="c9177f01-6018-4435-ad5a-7ec2989c397e" providerId="ADAL" clId="{C7D82852-7DB8-493A-A3C3-D32B00F69346}" dt="2022-02-19T17:28:08.887" v="275" actId="2696"/>
        <pc:sldMkLst>
          <pc:docMk/>
          <pc:sldMk cId="2358835131" sldId="416"/>
        </pc:sldMkLst>
      </pc:sldChg>
      <pc:sldChg chg="add del">
        <pc:chgData name="Radek Ruban" userId="c9177f01-6018-4435-ad5a-7ec2989c397e" providerId="ADAL" clId="{C7D82852-7DB8-493A-A3C3-D32B00F69346}" dt="2022-02-19T17:53:05.291" v="530"/>
        <pc:sldMkLst>
          <pc:docMk/>
          <pc:sldMk cId="3568564754" sldId="417"/>
        </pc:sldMkLst>
      </pc:sldChg>
      <pc:sldChg chg="del">
        <pc:chgData name="Radek Ruban" userId="c9177f01-6018-4435-ad5a-7ec2989c397e" providerId="ADAL" clId="{C7D82852-7DB8-493A-A3C3-D32B00F69346}" dt="2022-02-19T17:19:36.690" v="0" actId="2696"/>
        <pc:sldMkLst>
          <pc:docMk/>
          <pc:sldMk cId="2016805827" sldId="430"/>
        </pc:sldMkLst>
      </pc:sldChg>
      <pc:sldChg chg="add del">
        <pc:chgData name="Radek Ruban" userId="c9177f01-6018-4435-ad5a-7ec2989c397e" providerId="ADAL" clId="{C7D82852-7DB8-493A-A3C3-D32B00F69346}" dt="2022-02-19T17:35:47.749" v="411"/>
        <pc:sldMkLst>
          <pc:docMk/>
          <pc:sldMk cId="3261829036" sldId="431"/>
        </pc:sldMkLst>
      </pc:sldChg>
      <pc:sldChg chg="add del">
        <pc:chgData name="Radek Ruban" userId="c9177f01-6018-4435-ad5a-7ec2989c397e" providerId="ADAL" clId="{C7D82852-7DB8-493A-A3C3-D32B00F69346}" dt="2022-02-19T17:53:05.291" v="530"/>
        <pc:sldMkLst>
          <pc:docMk/>
          <pc:sldMk cId="614930022" sldId="432"/>
        </pc:sldMkLst>
      </pc:sldChg>
      <pc:sldChg chg="add del">
        <pc:chgData name="Radek Ruban" userId="c9177f01-6018-4435-ad5a-7ec2989c397e" providerId="ADAL" clId="{C7D82852-7DB8-493A-A3C3-D32B00F69346}" dt="2022-02-19T17:53:05.291" v="530"/>
        <pc:sldMkLst>
          <pc:docMk/>
          <pc:sldMk cId="924906642" sldId="433"/>
        </pc:sldMkLst>
      </pc:sldChg>
      <pc:sldChg chg="del">
        <pc:chgData name="Radek Ruban" userId="c9177f01-6018-4435-ad5a-7ec2989c397e" providerId="ADAL" clId="{C7D82852-7DB8-493A-A3C3-D32B00F69346}" dt="2022-02-19T17:28:09.126" v="292" actId="2696"/>
        <pc:sldMkLst>
          <pc:docMk/>
          <pc:sldMk cId="654896681" sldId="434"/>
        </pc:sldMkLst>
      </pc:sldChg>
      <pc:sldChg chg="add del">
        <pc:chgData name="Radek Ruban" userId="c9177f01-6018-4435-ad5a-7ec2989c397e" providerId="ADAL" clId="{C7D82852-7DB8-493A-A3C3-D32B00F69346}" dt="2022-02-19T17:35:47.749" v="411"/>
        <pc:sldMkLst>
          <pc:docMk/>
          <pc:sldMk cId="2760322772" sldId="434"/>
        </pc:sldMkLst>
      </pc:sldChg>
      <pc:sldChg chg="add del">
        <pc:chgData name="Radek Ruban" userId="c9177f01-6018-4435-ad5a-7ec2989c397e" providerId="ADAL" clId="{C7D82852-7DB8-493A-A3C3-D32B00F69346}" dt="2022-02-19T17:34:26.437" v="339"/>
        <pc:sldMkLst>
          <pc:docMk/>
          <pc:sldMk cId="4212281993" sldId="435"/>
        </pc:sldMkLst>
      </pc:sldChg>
      <pc:sldChg chg="add del">
        <pc:chgData name="Radek Ruban" userId="c9177f01-6018-4435-ad5a-7ec2989c397e" providerId="ADAL" clId="{C7D82852-7DB8-493A-A3C3-D32B00F69346}" dt="2022-02-19T17:34:26.437" v="339"/>
        <pc:sldMkLst>
          <pc:docMk/>
          <pc:sldMk cId="3035235062" sldId="436"/>
        </pc:sldMkLst>
      </pc:sldChg>
      <pc:sldChg chg="add del">
        <pc:chgData name="Radek Ruban" userId="c9177f01-6018-4435-ad5a-7ec2989c397e" providerId="ADAL" clId="{C7D82852-7DB8-493A-A3C3-D32B00F69346}" dt="2022-02-19T17:34:26.437" v="339"/>
        <pc:sldMkLst>
          <pc:docMk/>
          <pc:sldMk cId="1829589876" sldId="437"/>
        </pc:sldMkLst>
      </pc:sldChg>
      <pc:sldChg chg="add del">
        <pc:chgData name="Radek Ruban" userId="c9177f01-6018-4435-ad5a-7ec2989c397e" providerId="ADAL" clId="{C7D82852-7DB8-493A-A3C3-D32B00F69346}" dt="2022-02-19T17:34:26.437" v="339"/>
        <pc:sldMkLst>
          <pc:docMk/>
          <pc:sldMk cId="27697818" sldId="438"/>
        </pc:sldMkLst>
      </pc:sldChg>
      <pc:sldChg chg="add del">
        <pc:chgData name="Radek Ruban" userId="c9177f01-6018-4435-ad5a-7ec2989c397e" providerId="ADAL" clId="{C7D82852-7DB8-493A-A3C3-D32B00F69346}" dt="2022-02-19T17:34:26.437" v="339"/>
        <pc:sldMkLst>
          <pc:docMk/>
          <pc:sldMk cId="593458530" sldId="439"/>
        </pc:sldMkLst>
      </pc:sldChg>
      <pc:sldChg chg="add del">
        <pc:chgData name="Radek Ruban" userId="c9177f01-6018-4435-ad5a-7ec2989c397e" providerId="ADAL" clId="{C7D82852-7DB8-493A-A3C3-D32B00F69346}" dt="2022-02-19T17:34:26.437" v="339"/>
        <pc:sldMkLst>
          <pc:docMk/>
          <pc:sldMk cId="214966436" sldId="440"/>
        </pc:sldMkLst>
      </pc:sldChg>
      <pc:sldChg chg="add del">
        <pc:chgData name="Radek Ruban" userId="c9177f01-6018-4435-ad5a-7ec2989c397e" providerId="ADAL" clId="{C7D82852-7DB8-493A-A3C3-D32B00F69346}" dt="2022-02-19T17:34:26.437" v="339"/>
        <pc:sldMkLst>
          <pc:docMk/>
          <pc:sldMk cId="1878277640" sldId="441"/>
        </pc:sldMkLst>
      </pc:sldChg>
      <pc:sldChg chg="add del">
        <pc:chgData name="Radek Ruban" userId="c9177f01-6018-4435-ad5a-7ec2989c397e" providerId="ADAL" clId="{C7D82852-7DB8-493A-A3C3-D32B00F69346}" dt="2022-02-19T17:34:26.437" v="339"/>
        <pc:sldMkLst>
          <pc:docMk/>
          <pc:sldMk cId="962962761" sldId="442"/>
        </pc:sldMkLst>
      </pc:sldChg>
      <pc:sldChg chg="add del">
        <pc:chgData name="Radek Ruban" userId="c9177f01-6018-4435-ad5a-7ec2989c397e" providerId="ADAL" clId="{C7D82852-7DB8-493A-A3C3-D32B00F69346}" dt="2022-02-19T17:34:26.437" v="339"/>
        <pc:sldMkLst>
          <pc:docMk/>
          <pc:sldMk cId="3446842254" sldId="443"/>
        </pc:sldMkLst>
      </pc:sldChg>
      <pc:sldChg chg="add del">
        <pc:chgData name="Radek Ruban" userId="c9177f01-6018-4435-ad5a-7ec2989c397e" providerId="ADAL" clId="{C7D82852-7DB8-493A-A3C3-D32B00F69346}" dt="2022-02-19T17:34:26.437" v="339"/>
        <pc:sldMkLst>
          <pc:docMk/>
          <pc:sldMk cId="1981470953" sldId="444"/>
        </pc:sldMkLst>
      </pc:sldChg>
      <pc:sldChg chg="add del">
        <pc:chgData name="Radek Ruban" userId="c9177f01-6018-4435-ad5a-7ec2989c397e" providerId="ADAL" clId="{C7D82852-7DB8-493A-A3C3-D32B00F69346}" dt="2022-02-19T17:34:26.437" v="339"/>
        <pc:sldMkLst>
          <pc:docMk/>
          <pc:sldMk cId="2715446557" sldId="445"/>
        </pc:sldMkLst>
      </pc:sldChg>
      <pc:sldChg chg="add del">
        <pc:chgData name="Radek Ruban" userId="c9177f01-6018-4435-ad5a-7ec2989c397e" providerId="ADAL" clId="{C7D82852-7DB8-493A-A3C3-D32B00F69346}" dt="2022-02-19T17:34:26.437" v="339"/>
        <pc:sldMkLst>
          <pc:docMk/>
          <pc:sldMk cId="225920584" sldId="446"/>
        </pc:sldMkLst>
      </pc:sldChg>
      <pc:sldChg chg="add">
        <pc:chgData name="Radek Ruban" userId="c9177f01-6018-4435-ad5a-7ec2989c397e" providerId="ADAL" clId="{C7D82852-7DB8-493A-A3C3-D32B00F69346}" dt="2022-02-19T17:34:26.437" v="339"/>
        <pc:sldMkLst>
          <pc:docMk/>
          <pc:sldMk cId="1715611824" sldId="447"/>
        </pc:sldMkLst>
      </pc:sldChg>
      <pc:sldChg chg="del">
        <pc:chgData name="Radek Ruban" userId="c9177f01-6018-4435-ad5a-7ec2989c397e" providerId="ADAL" clId="{C7D82852-7DB8-493A-A3C3-D32B00F69346}" dt="2022-02-19T17:28:09.138" v="293" actId="2696"/>
        <pc:sldMkLst>
          <pc:docMk/>
          <pc:sldMk cId="3423517761" sldId="447"/>
        </pc:sldMkLst>
      </pc:sldChg>
      <pc:sldChg chg="add">
        <pc:chgData name="Radek Ruban" userId="c9177f01-6018-4435-ad5a-7ec2989c397e" providerId="ADAL" clId="{C7D82852-7DB8-493A-A3C3-D32B00F69346}" dt="2022-02-19T17:34:26.437" v="339"/>
        <pc:sldMkLst>
          <pc:docMk/>
          <pc:sldMk cId="930105282" sldId="448"/>
        </pc:sldMkLst>
      </pc:sldChg>
      <pc:sldChg chg="add del">
        <pc:chgData name="Radek Ruban" userId="c9177f01-6018-4435-ad5a-7ec2989c397e" providerId="ADAL" clId="{C7D82852-7DB8-493A-A3C3-D32B00F69346}" dt="2022-02-19T17:28:08.366" v="237" actId="2696"/>
        <pc:sldMkLst>
          <pc:docMk/>
          <pc:sldMk cId="2279396266" sldId="448"/>
        </pc:sldMkLst>
      </pc:sldChg>
      <pc:sldChg chg="add">
        <pc:chgData name="Radek Ruban" userId="c9177f01-6018-4435-ad5a-7ec2989c397e" providerId="ADAL" clId="{C7D82852-7DB8-493A-A3C3-D32B00F69346}" dt="2022-02-19T17:34:26.437" v="339"/>
        <pc:sldMkLst>
          <pc:docMk/>
          <pc:sldMk cId="3065792929" sldId="449"/>
        </pc:sldMkLst>
      </pc:sldChg>
      <pc:sldChg chg="add del">
        <pc:chgData name="Radek Ruban" userId="c9177f01-6018-4435-ad5a-7ec2989c397e" providerId="ADAL" clId="{C7D82852-7DB8-493A-A3C3-D32B00F69346}" dt="2022-02-19T17:28:08.386" v="238" actId="2696"/>
        <pc:sldMkLst>
          <pc:docMk/>
          <pc:sldMk cId="3310119532" sldId="449"/>
        </pc:sldMkLst>
      </pc:sldChg>
      <pc:sldChg chg="add del">
        <pc:chgData name="Radek Ruban" userId="c9177f01-6018-4435-ad5a-7ec2989c397e" providerId="ADAL" clId="{C7D82852-7DB8-493A-A3C3-D32B00F69346}" dt="2022-02-19T17:28:08.400" v="239" actId="2696"/>
        <pc:sldMkLst>
          <pc:docMk/>
          <pc:sldMk cId="930105282" sldId="450"/>
        </pc:sldMkLst>
      </pc:sldChg>
      <pc:sldChg chg="add">
        <pc:chgData name="Radek Ruban" userId="c9177f01-6018-4435-ad5a-7ec2989c397e" providerId="ADAL" clId="{C7D82852-7DB8-493A-A3C3-D32B00F69346}" dt="2022-02-19T17:34:26.437" v="339"/>
        <pc:sldMkLst>
          <pc:docMk/>
          <pc:sldMk cId="3743682949" sldId="450"/>
        </pc:sldMkLst>
      </pc:sldChg>
      <pc:sldChg chg="add">
        <pc:chgData name="Radek Ruban" userId="c9177f01-6018-4435-ad5a-7ec2989c397e" providerId="ADAL" clId="{C7D82852-7DB8-493A-A3C3-D32B00F69346}" dt="2022-02-19T17:34:26.437" v="339"/>
        <pc:sldMkLst>
          <pc:docMk/>
          <pc:sldMk cId="3252413285" sldId="451"/>
        </pc:sldMkLst>
      </pc:sldChg>
      <pc:sldChg chg="add del">
        <pc:chgData name="Radek Ruban" userId="c9177f01-6018-4435-ad5a-7ec2989c397e" providerId="ADAL" clId="{C7D82852-7DB8-493A-A3C3-D32B00F69346}" dt="2022-02-19T17:28:08.414" v="240" actId="2696"/>
        <pc:sldMkLst>
          <pc:docMk/>
          <pc:sldMk cId="3743682949" sldId="451"/>
        </pc:sldMkLst>
      </pc:sldChg>
      <pc:sldChg chg="add">
        <pc:chgData name="Radek Ruban" userId="c9177f01-6018-4435-ad5a-7ec2989c397e" providerId="ADAL" clId="{C7D82852-7DB8-493A-A3C3-D32B00F69346}" dt="2022-02-19T17:34:26.437" v="339"/>
        <pc:sldMkLst>
          <pc:docMk/>
          <pc:sldMk cId="2031808389" sldId="452"/>
        </pc:sldMkLst>
      </pc:sldChg>
      <pc:sldChg chg="add del">
        <pc:chgData name="Radek Ruban" userId="c9177f01-6018-4435-ad5a-7ec2989c397e" providerId="ADAL" clId="{C7D82852-7DB8-493A-A3C3-D32B00F69346}" dt="2022-02-19T17:28:08.424" v="241" actId="2696"/>
        <pc:sldMkLst>
          <pc:docMk/>
          <pc:sldMk cId="3252413285" sldId="452"/>
        </pc:sldMkLst>
      </pc:sldChg>
      <pc:sldChg chg="add">
        <pc:chgData name="Radek Ruban" userId="c9177f01-6018-4435-ad5a-7ec2989c397e" providerId="ADAL" clId="{C7D82852-7DB8-493A-A3C3-D32B00F69346}" dt="2022-02-19T17:34:26.437" v="339"/>
        <pc:sldMkLst>
          <pc:docMk/>
          <pc:sldMk cId="1293511783" sldId="453"/>
        </pc:sldMkLst>
      </pc:sldChg>
      <pc:sldChg chg="add del">
        <pc:chgData name="Radek Ruban" userId="c9177f01-6018-4435-ad5a-7ec2989c397e" providerId="ADAL" clId="{C7D82852-7DB8-493A-A3C3-D32B00F69346}" dt="2022-02-19T17:28:08.440" v="242" actId="2696"/>
        <pc:sldMkLst>
          <pc:docMk/>
          <pc:sldMk cId="2031808389" sldId="453"/>
        </pc:sldMkLst>
      </pc:sldChg>
      <pc:sldChg chg="add del">
        <pc:chgData name="Radek Ruban" userId="c9177f01-6018-4435-ad5a-7ec2989c397e" providerId="ADAL" clId="{C7D82852-7DB8-493A-A3C3-D32B00F69346}" dt="2022-02-19T17:28:08.455" v="243" actId="2696"/>
        <pc:sldMkLst>
          <pc:docMk/>
          <pc:sldMk cId="1293511783" sldId="454"/>
        </pc:sldMkLst>
      </pc:sldChg>
      <pc:sldChg chg="add">
        <pc:chgData name="Radek Ruban" userId="c9177f01-6018-4435-ad5a-7ec2989c397e" providerId="ADAL" clId="{C7D82852-7DB8-493A-A3C3-D32B00F69346}" dt="2022-02-19T17:34:26.437" v="339"/>
        <pc:sldMkLst>
          <pc:docMk/>
          <pc:sldMk cId="3349628441" sldId="454"/>
        </pc:sldMkLst>
      </pc:sldChg>
      <pc:sldChg chg="add">
        <pc:chgData name="Radek Ruban" userId="c9177f01-6018-4435-ad5a-7ec2989c397e" providerId="ADAL" clId="{C7D82852-7DB8-493A-A3C3-D32B00F69346}" dt="2022-02-19T17:34:26.437" v="339"/>
        <pc:sldMkLst>
          <pc:docMk/>
          <pc:sldMk cId="2966320115" sldId="455"/>
        </pc:sldMkLst>
      </pc:sldChg>
      <pc:sldChg chg="add del">
        <pc:chgData name="Radek Ruban" userId="c9177f01-6018-4435-ad5a-7ec2989c397e" providerId="ADAL" clId="{C7D82852-7DB8-493A-A3C3-D32B00F69346}" dt="2022-02-19T17:28:08.473" v="244" actId="2696"/>
        <pc:sldMkLst>
          <pc:docMk/>
          <pc:sldMk cId="3065792929" sldId="455"/>
        </pc:sldMkLst>
      </pc:sldChg>
      <pc:sldChg chg="add del">
        <pc:chgData name="Radek Ruban" userId="c9177f01-6018-4435-ad5a-7ec2989c397e" providerId="ADAL" clId="{C7D82852-7DB8-493A-A3C3-D32B00F69346}" dt="2022-02-19T17:28:08.485" v="245" actId="2696"/>
        <pc:sldMkLst>
          <pc:docMk/>
          <pc:sldMk cId="838768078" sldId="456"/>
        </pc:sldMkLst>
      </pc:sldChg>
      <pc:sldChg chg="add del">
        <pc:chgData name="Radek Ruban" userId="c9177f01-6018-4435-ad5a-7ec2989c397e" providerId="ADAL" clId="{C7D82852-7DB8-493A-A3C3-D32B00F69346}" dt="2022-02-19T17:28:08.501" v="246" actId="2696"/>
        <pc:sldMkLst>
          <pc:docMk/>
          <pc:sldMk cId="2966320115" sldId="457"/>
        </pc:sldMkLst>
      </pc:sldChg>
      <pc:sldChg chg="add del">
        <pc:chgData name="Radek Ruban" userId="c9177f01-6018-4435-ad5a-7ec2989c397e" providerId="ADAL" clId="{C7D82852-7DB8-493A-A3C3-D32B00F69346}" dt="2022-02-19T17:28:08.514" v="247" actId="2696"/>
        <pc:sldMkLst>
          <pc:docMk/>
          <pc:sldMk cId="4192738566" sldId="458"/>
        </pc:sldMkLst>
      </pc:sldChg>
      <pc:sldChg chg="add del">
        <pc:chgData name="Radek Ruban" userId="c9177f01-6018-4435-ad5a-7ec2989c397e" providerId="ADAL" clId="{C7D82852-7DB8-493A-A3C3-D32B00F69346}" dt="2022-02-19T17:28:08.524" v="248" actId="2696"/>
        <pc:sldMkLst>
          <pc:docMk/>
          <pc:sldMk cId="3042181081" sldId="459"/>
        </pc:sldMkLst>
      </pc:sldChg>
      <pc:sldChg chg="add del">
        <pc:chgData name="Radek Ruban" userId="c9177f01-6018-4435-ad5a-7ec2989c397e" providerId="ADAL" clId="{C7D82852-7DB8-493A-A3C3-D32B00F69346}" dt="2022-02-19T17:28:08.540" v="249" actId="2696"/>
        <pc:sldMkLst>
          <pc:docMk/>
          <pc:sldMk cId="2194060324" sldId="460"/>
        </pc:sldMkLst>
      </pc:sldChg>
      <pc:sldChg chg="add del">
        <pc:chgData name="Radek Ruban" userId="c9177f01-6018-4435-ad5a-7ec2989c397e" providerId="ADAL" clId="{C7D82852-7DB8-493A-A3C3-D32B00F69346}" dt="2022-02-19T17:28:08.561" v="250" actId="2696"/>
        <pc:sldMkLst>
          <pc:docMk/>
          <pc:sldMk cId="1567638227" sldId="461"/>
        </pc:sldMkLst>
      </pc:sldChg>
      <pc:sldChg chg="add del">
        <pc:chgData name="Radek Ruban" userId="c9177f01-6018-4435-ad5a-7ec2989c397e" providerId="ADAL" clId="{C7D82852-7DB8-493A-A3C3-D32B00F69346}" dt="2022-02-19T17:28:08.572" v="251" actId="2696"/>
        <pc:sldMkLst>
          <pc:docMk/>
          <pc:sldMk cId="3512395625" sldId="462"/>
        </pc:sldMkLst>
      </pc:sldChg>
      <pc:sldChg chg="add del">
        <pc:chgData name="Radek Ruban" userId="c9177f01-6018-4435-ad5a-7ec2989c397e" providerId="ADAL" clId="{C7D82852-7DB8-493A-A3C3-D32B00F69346}" dt="2022-02-19T17:28:08.592" v="252" actId="2696"/>
        <pc:sldMkLst>
          <pc:docMk/>
          <pc:sldMk cId="3181176093" sldId="463"/>
        </pc:sldMkLst>
      </pc:sldChg>
      <pc:sldChg chg="add del">
        <pc:chgData name="Radek Ruban" userId="c9177f01-6018-4435-ad5a-7ec2989c397e" providerId="ADAL" clId="{C7D82852-7DB8-493A-A3C3-D32B00F69346}" dt="2022-02-19T17:28:08.608" v="253" actId="2696"/>
        <pc:sldMkLst>
          <pc:docMk/>
          <pc:sldMk cId="3349628441" sldId="464"/>
        </pc:sldMkLst>
      </pc:sldChg>
      <pc:sldChg chg="add del">
        <pc:chgData name="Radek Ruban" userId="c9177f01-6018-4435-ad5a-7ec2989c397e" providerId="ADAL" clId="{C7D82852-7DB8-493A-A3C3-D32B00F69346}" dt="2022-02-19T17:28:08.620" v="254" actId="2696"/>
        <pc:sldMkLst>
          <pc:docMk/>
          <pc:sldMk cId="25849156" sldId="465"/>
        </pc:sldMkLst>
      </pc:sldChg>
      <pc:sldChg chg="add del">
        <pc:chgData name="Radek Ruban" userId="c9177f01-6018-4435-ad5a-7ec2989c397e" providerId="ADAL" clId="{C7D82852-7DB8-493A-A3C3-D32B00F69346}" dt="2022-02-19T17:28:08.636" v="255" actId="2696"/>
        <pc:sldMkLst>
          <pc:docMk/>
          <pc:sldMk cId="4004919405" sldId="466"/>
        </pc:sldMkLst>
      </pc:sldChg>
      <pc:sldChg chg="add del">
        <pc:chgData name="Radek Ruban" userId="c9177f01-6018-4435-ad5a-7ec2989c397e" providerId="ADAL" clId="{C7D82852-7DB8-493A-A3C3-D32B00F69346}" dt="2022-02-19T17:28:08.655" v="256" actId="2696"/>
        <pc:sldMkLst>
          <pc:docMk/>
          <pc:sldMk cId="1370615433" sldId="467"/>
        </pc:sldMkLst>
      </pc:sldChg>
      <pc:sldChg chg="add del">
        <pc:chgData name="Radek Ruban" userId="c9177f01-6018-4435-ad5a-7ec2989c397e" providerId="ADAL" clId="{C7D82852-7DB8-493A-A3C3-D32B00F69346}" dt="2022-02-19T17:28:08.671" v="257" actId="2696"/>
        <pc:sldMkLst>
          <pc:docMk/>
          <pc:sldMk cId="1715611824" sldId="468"/>
        </pc:sldMkLst>
      </pc:sldChg>
      <pc:sldChg chg="addSp delSp modSp add ord">
        <pc:chgData name="Radek Ruban" userId="c9177f01-6018-4435-ad5a-7ec2989c397e" providerId="ADAL" clId="{C7D82852-7DB8-493A-A3C3-D32B00F69346}" dt="2022-02-19T17:26:24.874" v="236" actId="1076"/>
        <pc:sldMkLst>
          <pc:docMk/>
          <pc:sldMk cId="2690799212" sldId="469"/>
        </pc:sldMkLst>
        <pc:spChg chg="add del mod">
          <ac:chgData name="Radek Ruban" userId="c9177f01-6018-4435-ad5a-7ec2989c397e" providerId="ADAL" clId="{C7D82852-7DB8-493A-A3C3-D32B00F69346}" dt="2022-02-19T17:25:38.609" v="230"/>
          <ac:spMkLst>
            <pc:docMk/>
            <pc:sldMk cId="2690799212" sldId="469"/>
            <ac:spMk id="2" creationId="{27AD234C-6ED6-4135-99A9-430A6DB4ABD7}"/>
          </ac:spMkLst>
        </pc:spChg>
        <pc:spChg chg="mod">
          <ac:chgData name="Radek Ruban" userId="c9177f01-6018-4435-ad5a-7ec2989c397e" providerId="ADAL" clId="{C7D82852-7DB8-493A-A3C3-D32B00F69346}" dt="2022-02-19T17:26:24.874" v="236" actId="1076"/>
          <ac:spMkLst>
            <pc:docMk/>
            <pc:sldMk cId="2690799212" sldId="469"/>
            <ac:spMk id="4" creationId="{3A06F8E6-DE0C-49D7-9276-F1901FB4C5F1}"/>
          </ac:spMkLst>
        </pc:spChg>
        <pc:spChg chg="del">
          <ac:chgData name="Radek Ruban" userId="c9177f01-6018-4435-ad5a-7ec2989c397e" providerId="ADAL" clId="{C7D82852-7DB8-493A-A3C3-D32B00F69346}" dt="2022-02-19T17:25:42.878" v="231"/>
          <ac:spMkLst>
            <pc:docMk/>
            <pc:sldMk cId="2690799212" sldId="469"/>
            <ac:spMk id="6" creationId="{A5B9F290-0528-480E-A852-F160B1478A5B}"/>
          </ac:spMkLst>
        </pc:spChg>
        <pc:spChg chg="del">
          <ac:chgData name="Radek Ruban" userId="c9177f01-6018-4435-ad5a-7ec2989c397e" providerId="ADAL" clId="{C7D82852-7DB8-493A-A3C3-D32B00F69346}" dt="2022-02-19T17:25:31.979" v="229"/>
          <ac:spMkLst>
            <pc:docMk/>
            <pc:sldMk cId="2690799212" sldId="469"/>
            <ac:spMk id="9" creationId="{71606E84-456B-448C-9858-78A2E490B1E9}"/>
          </ac:spMkLst>
        </pc:spChg>
      </pc:sldChg>
      <pc:sldChg chg="modSp add">
        <pc:chgData name="Radek Ruban" userId="c9177f01-6018-4435-ad5a-7ec2989c397e" providerId="ADAL" clId="{C7D82852-7DB8-493A-A3C3-D32B00F69346}" dt="2022-02-19T17:35:20.215" v="408" actId="20577"/>
        <pc:sldMkLst>
          <pc:docMk/>
          <pc:sldMk cId="2106313838" sldId="470"/>
        </pc:sldMkLst>
        <pc:spChg chg="mod">
          <ac:chgData name="Radek Ruban" userId="c9177f01-6018-4435-ad5a-7ec2989c397e" providerId="ADAL" clId="{C7D82852-7DB8-493A-A3C3-D32B00F69346}" dt="2022-02-19T17:35:20.215" v="408" actId="20577"/>
          <ac:spMkLst>
            <pc:docMk/>
            <pc:sldMk cId="2106313838" sldId="470"/>
            <ac:spMk id="4" creationId="{3A06F8E6-DE0C-49D7-9276-F1901FB4C5F1}"/>
          </ac:spMkLst>
        </pc:spChg>
      </pc:sldChg>
      <pc:sldChg chg="modSp add">
        <pc:chgData name="Radek Ruban" userId="c9177f01-6018-4435-ad5a-7ec2989c397e" providerId="ADAL" clId="{C7D82852-7DB8-493A-A3C3-D32B00F69346}" dt="2022-02-19T17:54:29.918" v="559" actId="20577"/>
        <pc:sldMkLst>
          <pc:docMk/>
          <pc:sldMk cId="3153568533" sldId="471"/>
        </pc:sldMkLst>
        <pc:spChg chg="mod">
          <ac:chgData name="Radek Ruban" userId="c9177f01-6018-4435-ad5a-7ec2989c397e" providerId="ADAL" clId="{C7D82852-7DB8-493A-A3C3-D32B00F69346}" dt="2022-02-19T17:54:29.918" v="559" actId="20577"/>
          <ac:spMkLst>
            <pc:docMk/>
            <pc:sldMk cId="3153568533" sldId="471"/>
            <ac:spMk id="4" creationId="{3A06F8E6-DE0C-49D7-9276-F1901FB4C5F1}"/>
          </ac:spMkLst>
        </pc:spChg>
      </pc:sldChg>
      <pc:sldChg chg="add del">
        <pc:chgData name="Radek Ruban" userId="c9177f01-6018-4435-ad5a-7ec2989c397e" providerId="ADAL" clId="{C7D82852-7DB8-493A-A3C3-D32B00F69346}" dt="2022-02-19T17:35:47.749" v="411"/>
        <pc:sldMkLst>
          <pc:docMk/>
          <pc:sldMk cId="2509858925" sldId="472"/>
        </pc:sldMkLst>
      </pc:sldChg>
      <pc:sldChg chg="add del">
        <pc:chgData name="Radek Ruban" userId="c9177f01-6018-4435-ad5a-7ec2989c397e" providerId="ADAL" clId="{C7D82852-7DB8-493A-A3C3-D32B00F69346}" dt="2022-02-19T17:35:47.749" v="411"/>
        <pc:sldMkLst>
          <pc:docMk/>
          <pc:sldMk cId="902784450" sldId="473"/>
        </pc:sldMkLst>
      </pc:sldChg>
      <pc:sldChg chg="add">
        <pc:chgData name="Radek Ruban" userId="c9177f01-6018-4435-ad5a-7ec2989c397e" providerId="ADAL" clId="{C7D82852-7DB8-493A-A3C3-D32B00F69346}" dt="2022-02-19T17:52:20" v="480"/>
        <pc:sldMkLst>
          <pc:docMk/>
          <pc:sldMk cId="1600251883" sldId="474"/>
        </pc:sldMkLst>
      </pc:sldChg>
      <pc:sldChg chg="add">
        <pc:chgData name="Radek Ruban" userId="c9177f01-6018-4435-ad5a-7ec2989c397e" providerId="ADAL" clId="{C7D82852-7DB8-493A-A3C3-D32B00F69346}" dt="2022-02-19T17:53:05.291" v="530"/>
        <pc:sldMkLst>
          <pc:docMk/>
          <pc:sldMk cId="873280532" sldId="475"/>
        </pc:sldMkLst>
      </pc:sldChg>
      <pc:sldChg chg="add del">
        <pc:chgData name="Radek Ruban" userId="c9177f01-6018-4435-ad5a-7ec2989c397e" providerId="ADAL" clId="{C7D82852-7DB8-493A-A3C3-D32B00F69346}" dt="2022-02-19T17:53:03.260" v="529"/>
        <pc:sldMkLst>
          <pc:docMk/>
          <pc:sldMk cId="1310792032" sldId="475"/>
        </pc:sldMkLst>
      </pc:sldChg>
      <pc:sldChg chg="add del">
        <pc:chgData name="Radek Ruban" userId="c9177f01-6018-4435-ad5a-7ec2989c397e" providerId="ADAL" clId="{C7D82852-7DB8-493A-A3C3-D32B00F69346}" dt="2022-02-19T17:53:03.260" v="529"/>
        <pc:sldMkLst>
          <pc:docMk/>
          <pc:sldMk cId="1548961549" sldId="476"/>
        </pc:sldMkLst>
      </pc:sldChg>
      <pc:sldChg chg="add">
        <pc:chgData name="Radek Ruban" userId="c9177f01-6018-4435-ad5a-7ec2989c397e" providerId="ADAL" clId="{C7D82852-7DB8-493A-A3C3-D32B00F69346}" dt="2022-02-19T17:53:05.291" v="530"/>
        <pc:sldMkLst>
          <pc:docMk/>
          <pc:sldMk cId="2151164845" sldId="476"/>
        </pc:sldMkLst>
      </pc:sldChg>
      <pc:sldChg chg="add del">
        <pc:chgData name="Radek Ruban" userId="c9177f01-6018-4435-ad5a-7ec2989c397e" providerId="ADAL" clId="{C7D82852-7DB8-493A-A3C3-D32B00F69346}" dt="2022-02-19T17:53:03.260" v="529"/>
        <pc:sldMkLst>
          <pc:docMk/>
          <pc:sldMk cId="2219104937" sldId="477"/>
        </pc:sldMkLst>
      </pc:sldChg>
      <pc:sldChg chg="add">
        <pc:chgData name="Radek Ruban" userId="c9177f01-6018-4435-ad5a-7ec2989c397e" providerId="ADAL" clId="{C7D82852-7DB8-493A-A3C3-D32B00F69346}" dt="2022-02-19T17:53:05.291" v="530"/>
        <pc:sldMkLst>
          <pc:docMk/>
          <pc:sldMk cId="3377704103" sldId="477"/>
        </pc:sldMkLst>
      </pc:sldChg>
      <pc:sldChg chg="add del">
        <pc:chgData name="Radek Ruban" userId="c9177f01-6018-4435-ad5a-7ec2989c397e" providerId="ADAL" clId="{C7D82852-7DB8-493A-A3C3-D32B00F69346}" dt="2022-02-19T17:53:03.260" v="529"/>
        <pc:sldMkLst>
          <pc:docMk/>
          <pc:sldMk cId="384183882" sldId="478"/>
        </pc:sldMkLst>
      </pc:sldChg>
      <pc:sldChg chg="add">
        <pc:chgData name="Radek Ruban" userId="c9177f01-6018-4435-ad5a-7ec2989c397e" providerId="ADAL" clId="{C7D82852-7DB8-493A-A3C3-D32B00F69346}" dt="2022-02-19T17:53:05.291" v="530"/>
        <pc:sldMkLst>
          <pc:docMk/>
          <pc:sldMk cId="2829985675" sldId="478"/>
        </pc:sldMkLst>
      </pc:sldChg>
      <pc:sldChg chg="add del">
        <pc:chgData name="Radek Ruban" userId="c9177f01-6018-4435-ad5a-7ec2989c397e" providerId="ADAL" clId="{C7D82852-7DB8-493A-A3C3-D32B00F69346}" dt="2022-02-19T17:53:03.260" v="529"/>
        <pc:sldMkLst>
          <pc:docMk/>
          <pc:sldMk cId="2944436124" sldId="479"/>
        </pc:sldMkLst>
      </pc:sldChg>
      <pc:sldChg chg="add">
        <pc:chgData name="Radek Ruban" userId="c9177f01-6018-4435-ad5a-7ec2989c397e" providerId="ADAL" clId="{C7D82852-7DB8-493A-A3C3-D32B00F69346}" dt="2022-02-19T17:53:05.291" v="530"/>
        <pc:sldMkLst>
          <pc:docMk/>
          <pc:sldMk cId="4270187749" sldId="479"/>
        </pc:sldMkLst>
      </pc:sldChg>
      <pc:sldChg chg="add del">
        <pc:chgData name="Radek Ruban" userId="c9177f01-6018-4435-ad5a-7ec2989c397e" providerId="ADAL" clId="{C7D82852-7DB8-493A-A3C3-D32B00F69346}" dt="2022-02-19T17:53:03.260" v="529"/>
        <pc:sldMkLst>
          <pc:docMk/>
          <pc:sldMk cId="2708195221" sldId="480"/>
        </pc:sldMkLst>
      </pc:sldChg>
      <pc:sldChg chg="add">
        <pc:chgData name="Radek Ruban" userId="c9177f01-6018-4435-ad5a-7ec2989c397e" providerId="ADAL" clId="{C7D82852-7DB8-493A-A3C3-D32B00F69346}" dt="2022-02-19T17:53:05.291" v="530"/>
        <pc:sldMkLst>
          <pc:docMk/>
          <pc:sldMk cId="3883776595" sldId="4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25.04.2022</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25.04.2022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justice.europa.eu/"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1803458"/>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aspekty vybraných soudních řízení v obchodních věcech</a:t>
            </a:r>
          </a:p>
        </p:txBody>
      </p:sp>
      <p:sp>
        <p:nvSpPr>
          <p:cNvPr id="6" name="Podnadpis 2">
            <a:extLst>
              <a:ext uri="{FF2B5EF4-FFF2-40B4-BE49-F238E27FC236}">
                <a16:creationId xmlns:a16="http://schemas.microsoft.com/office/drawing/2014/main" id="{A5B9F290-0528-480E-A852-F160B1478A5B}"/>
              </a:ext>
            </a:extLst>
          </p:cNvPr>
          <p:cNvSpPr txBox="1">
            <a:spLocks/>
          </p:cNvSpPr>
          <p:nvPr/>
        </p:nvSpPr>
        <p:spPr>
          <a:xfrm>
            <a:off x="1143000" y="4580163"/>
            <a:ext cx="6858000" cy="78377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cs-CZ" sz="1800" dirty="0"/>
          </a:p>
          <a:p>
            <a:r>
              <a:rPr lang="cs-CZ" sz="1500" i="1" dirty="0"/>
              <a:t>Radek Ruban</a:t>
            </a:r>
          </a:p>
        </p:txBody>
      </p:sp>
      <p:sp>
        <p:nvSpPr>
          <p:cNvPr id="9" name="Podnadpis 2">
            <a:extLst>
              <a:ext uri="{FF2B5EF4-FFF2-40B4-BE49-F238E27FC236}">
                <a16:creationId xmlns:a16="http://schemas.microsoft.com/office/drawing/2014/main" id="{71606E84-456B-448C-9858-78A2E490B1E9}"/>
              </a:ext>
            </a:extLst>
          </p:cNvPr>
          <p:cNvSpPr>
            <a:spLocks noGrp="1"/>
          </p:cNvSpPr>
          <p:nvPr>
            <p:ph type="subTitle" idx="1"/>
          </p:nvPr>
        </p:nvSpPr>
        <p:spPr>
          <a:xfrm>
            <a:off x="1143000" y="3323077"/>
            <a:ext cx="6858000" cy="979289"/>
          </a:xfrm>
        </p:spPr>
        <p:txBody>
          <a:bodyPr>
            <a:normAutofit fontScale="92500" lnSpcReduction="20000"/>
          </a:bodyPr>
          <a:lstStyle/>
          <a:p>
            <a:endParaRPr lang="cs-CZ" dirty="0">
              <a:solidFill>
                <a:schemeClr val="tx1"/>
              </a:solidFill>
            </a:endParaRPr>
          </a:p>
          <a:p>
            <a:r>
              <a:rPr lang="cs-CZ" sz="1950" dirty="0">
                <a:solidFill>
                  <a:schemeClr val="tx1"/>
                </a:solidFill>
              </a:rPr>
              <a:t>Vzdělávání advokátních koncipientů</a:t>
            </a:r>
          </a:p>
          <a:p>
            <a:r>
              <a:rPr lang="cs-CZ" sz="1650" dirty="0">
                <a:solidFill>
                  <a:schemeClr val="tx1"/>
                </a:solidFill>
              </a:rPr>
              <a:t>Brno </a:t>
            </a:r>
            <a:r>
              <a:rPr lang="cs-CZ" sz="1650" dirty="0" smtClean="0">
                <a:solidFill>
                  <a:schemeClr val="tx1"/>
                </a:solidFill>
              </a:rPr>
              <a:t>26. 4. </a:t>
            </a:r>
            <a:r>
              <a:rPr lang="cs-CZ" sz="1650" dirty="0">
                <a:solidFill>
                  <a:schemeClr val="tx1"/>
                </a:solidFill>
              </a:rPr>
              <a:t>2022</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Evropský kontext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Výrazný zásah práva Evropské unie,</a:t>
            </a:r>
          </a:p>
          <a:p>
            <a:pPr lvl="1">
              <a:lnSpc>
                <a:spcPct val="80000"/>
              </a:lnSpc>
            </a:pPr>
            <a:r>
              <a:rPr lang="cs-CZ" altLang="cs-CZ" sz="2300" dirty="0"/>
              <a:t>čl. 16 směrnice Evropského parlamentu a Rady (EU) 2017/1132.</a:t>
            </a:r>
          </a:p>
          <a:p>
            <a:pPr>
              <a:lnSpc>
                <a:spcPct val="80000"/>
              </a:lnSpc>
            </a:pPr>
            <a:r>
              <a:rPr lang="cs-CZ" altLang="cs-CZ" sz="2700" dirty="0"/>
              <a:t>Business </a:t>
            </a:r>
            <a:r>
              <a:rPr lang="cs-CZ" altLang="cs-CZ" sz="2700" dirty="0" err="1"/>
              <a:t>Registers</a:t>
            </a:r>
            <a:r>
              <a:rPr lang="cs-CZ" altLang="cs-CZ" sz="2700" dirty="0"/>
              <a:t> </a:t>
            </a:r>
            <a:r>
              <a:rPr lang="cs-CZ" altLang="cs-CZ" sz="2700" dirty="0" err="1"/>
              <a:t>Interconnection</a:t>
            </a:r>
            <a:r>
              <a:rPr lang="cs-CZ" altLang="cs-CZ" sz="2700" dirty="0"/>
              <a:t> </a:t>
            </a:r>
            <a:r>
              <a:rPr lang="cs-CZ" altLang="cs-CZ" sz="2700" dirty="0" err="1"/>
              <a:t>System</a:t>
            </a:r>
            <a:r>
              <a:rPr lang="cs-CZ" altLang="cs-CZ" sz="2700" dirty="0"/>
              <a:t> (BRIS),</a:t>
            </a:r>
          </a:p>
          <a:p>
            <a:pPr lvl="1">
              <a:lnSpc>
                <a:spcPct val="80000"/>
              </a:lnSpc>
            </a:pPr>
            <a:r>
              <a:rPr lang="cs-CZ" altLang="cs-CZ" sz="2300" dirty="0"/>
              <a:t>čl. 22 a násl. směrnice Evropského parlamentu a Rady (EU) 2017/1132,</a:t>
            </a:r>
          </a:p>
          <a:p>
            <a:pPr lvl="1">
              <a:lnSpc>
                <a:spcPct val="80000"/>
              </a:lnSpc>
            </a:pPr>
            <a:r>
              <a:rPr lang="cs-CZ" altLang="cs-CZ" sz="2300" dirty="0"/>
              <a:t>dostupné na </a:t>
            </a:r>
            <a:r>
              <a:rPr lang="cs-CZ" altLang="cs-CZ" sz="2300" dirty="0">
                <a:hlinkClick r:id="rId2"/>
              </a:rPr>
              <a:t>https://e-justice.europa.eu</a:t>
            </a:r>
            <a:r>
              <a:rPr lang="cs-CZ" altLang="cs-CZ" sz="2300" dirty="0"/>
              <a:t>.</a:t>
            </a:r>
            <a:endParaRPr lang="cs-CZ" altLang="cs-CZ" sz="1900" dirty="0"/>
          </a:p>
        </p:txBody>
      </p:sp>
    </p:spTree>
    <p:extLst>
      <p:ext uri="{BB962C8B-B14F-4D97-AF65-F5344CB8AC3E}">
        <p14:creationId xmlns:p14="http://schemas.microsoft.com/office/powerpoint/2010/main" val="1293511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Obchodní rejstřík: základní specifika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Spisová služba,</a:t>
            </a:r>
          </a:p>
          <a:p>
            <a:pPr lvl="1">
              <a:lnSpc>
                <a:spcPct val="80000"/>
              </a:lnSpc>
            </a:pPr>
            <a:r>
              <a:rPr lang="cs-CZ" altLang="cs-CZ" sz="2300" dirty="0"/>
              <a:t>oddíly (A, B, C, </a:t>
            </a:r>
            <a:r>
              <a:rPr lang="cs-CZ" altLang="cs-CZ" sz="2300" dirty="0" err="1"/>
              <a:t>Dr</a:t>
            </a:r>
            <a:r>
              <a:rPr lang="cs-CZ" altLang="cs-CZ" sz="2300" dirty="0"/>
              <a:t>, </a:t>
            </a:r>
            <a:r>
              <a:rPr lang="cs-CZ" altLang="cs-CZ" sz="2300" dirty="0" err="1"/>
              <a:t>Pr</a:t>
            </a:r>
            <a:r>
              <a:rPr lang="cs-CZ" altLang="cs-CZ" sz="2300" dirty="0"/>
              <a:t>, </a:t>
            </a:r>
            <a:r>
              <a:rPr lang="cs-CZ" altLang="cs-CZ" sz="2300" dirty="0" err="1"/>
              <a:t>Zs</a:t>
            </a:r>
            <a:r>
              <a:rPr lang="cs-CZ" altLang="cs-CZ" sz="2300" dirty="0"/>
              <a:t>, H),</a:t>
            </a:r>
          </a:p>
          <a:p>
            <a:pPr lvl="1">
              <a:lnSpc>
                <a:spcPct val="80000"/>
              </a:lnSpc>
            </a:pPr>
            <a:r>
              <a:rPr lang="cs-CZ" altLang="cs-CZ" sz="2300" dirty="0"/>
              <a:t>vložka,</a:t>
            </a:r>
          </a:p>
          <a:p>
            <a:pPr lvl="1">
              <a:lnSpc>
                <a:spcPct val="80000"/>
              </a:lnSpc>
            </a:pPr>
            <a:r>
              <a:rPr lang="cs-CZ" altLang="cs-CZ" sz="2300" dirty="0"/>
              <a:t>spisová značka (B 1456/KSBR),</a:t>
            </a:r>
          </a:p>
          <a:p>
            <a:pPr lvl="1">
              <a:lnSpc>
                <a:spcPct val="80000"/>
              </a:lnSpc>
            </a:pPr>
            <a:r>
              <a:rPr lang="cs-CZ" altLang="cs-CZ" sz="2300" dirty="0"/>
              <a:t>číslo jednací (</a:t>
            </a:r>
            <a:r>
              <a:rPr lang="cs-CZ" altLang="cs-CZ" sz="2300" dirty="0" err="1"/>
              <a:t>Fj</a:t>
            </a:r>
            <a:r>
              <a:rPr lang="cs-CZ" altLang="cs-CZ" sz="2300" dirty="0"/>
              <a:t> 1986/2012, B 1456-RD4/KSBR).</a:t>
            </a:r>
          </a:p>
          <a:p>
            <a:pPr>
              <a:lnSpc>
                <a:spcPct val="80000"/>
              </a:lnSpc>
            </a:pPr>
            <a:r>
              <a:rPr lang="cs-CZ" altLang="cs-CZ" sz="2700" dirty="0"/>
              <a:t>Místní příslušnost</a:t>
            </a:r>
          </a:p>
          <a:p>
            <a:pPr lvl="1">
              <a:lnSpc>
                <a:spcPct val="80000"/>
              </a:lnSpc>
            </a:pPr>
            <a:r>
              <a:rPr lang="cs-CZ" altLang="cs-CZ" sz="2300" dirty="0"/>
              <a:t>podle obecného soudu osoby, které se zápis týká (sídlo),</a:t>
            </a:r>
          </a:p>
          <a:p>
            <a:pPr lvl="2">
              <a:lnSpc>
                <a:spcPct val="80000"/>
              </a:lnSpc>
            </a:pPr>
            <a:r>
              <a:rPr lang="cs-CZ" altLang="cs-CZ" sz="1900" dirty="0"/>
              <a:t>s výjimkou obvodů spadajících pod Krajský soud v Praze (§ 39 odst. 1 zákona č. 6/2002 Sb.),</a:t>
            </a:r>
          </a:p>
          <a:p>
            <a:pPr lvl="1">
              <a:lnSpc>
                <a:spcPct val="80000"/>
              </a:lnSpc>
            </a:pPr>
            <a:r>
              <a:rPr lang="cs-CZ" altLang="cs-CZ" sz="2300" dirty="0"/>
              <a:t>přenesení místní příslušnosti (§ 76 </a:t>
            </a:r>
            <a:r>
              <a:rPr lang="cs-CZ" altLang="cs-CZ" sz="2300" dirty="0" err="1"/>
              <a:t>VeřRej</a:t>
            </a:r>
            <a:r>
              <a:rPr lang="cs-CZ" altLang="cs-CZ" sz="2300" dirty="0"/>
              <a:t>).</a:t>
            </a:r>
          </a:p>
        </p:txBody>
      </p:sp>
    </p:spTree>
    <p:extLst>
      <p:ext uri="{BB962C8B-B14F-4D97-AF65-F5344CB8AC3E}">
        <p14:creationId xmlns:p14="http://schemas.microsoft.com/office/powerpoint/2010/main" val="3065792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Na návrh</a:t>
            </a:r>
          </a:p>
          <a:p>
            <a:pPr lvl="1">
              <a:lnSpc>
                <a:spcPct val="80000"/>
              </a:lnSpc>
            </a:pPr>
            <a:r>
              <a:rPr lang="cs-CZ" altLang="cs-CZ" sz="2300" dirty="0"/>
              <a:t>osoba, které se zápis týká (§ 47 odst. 1 </a:t>
            </a:r>
            <a:r>
              <a:rPr lang="cs-CZ" altLang="cs-CZ" sz="2300" dirty="0" err="1"/>
              <a:t>VeřRej</a:t>
            </a:r>
            <a:r>
              <a:rPr lang="cs-CZ" altLang="cs-CZ" sz="2300" dirty="0"/>
              <a:t>)</a:t>
            </a:r>
          </a:p>
          <a:p>
            <a:pPr lvl="2">
              <a:lnSpc>
                <a:spcPct val="80000"/>
              </a:lnSpc>
            </a:pPr>
            <a:r>
              <a:rPr lang="cs-CZ" altLang="cs-CZ" sz="1900" dirty="0"/>
              <a:t>specifika </a:t>
            </a:r>
            <a:r>
              <a:rPr lang="cs-CZ" altLang="cs-CZ" sz="1900" dirty="0" err="1"/>
              <a:t>prvozápisu</a:t>
            </a:r>
            <a:r>
              <a:rPr lang="cs-CZ" altLang="cs-CZ" sz="1900" dirty="0"/>
              <a:t> (§ 46 </a:t>
            </a:r>
            <a:r>
              <a:rPr lang="cs-CZ" altLang="cs-CZ" sz="1900" dirty="0" err="1"/>
              <a:t>VeřRej</a:t>
            </a:r>
            <a:r>
              <a:rPr lang="cs-CZ" altLang="cs-CZ" sz="1900" dirty="0"/>
              <a:t>)</a:t>
            </a:r>
          </a:p>
          <a:p>
            <a:pPr lvl="1">
              <a:lnSpc>
                <a:spcPct val="80000"/>
              </a:lnSpc>
            </a:pPr>
            <a:r>
              <a:rPr lang="cs-CZ" altLang="cs-CZ" sz="2300" dirty="0"/>
              <a:t>nesplní-li povinnost podat návrh bez zbytečného odkladu + 15 dnů = složená lhůta (29 Cdo 2624/2016 ), může návrh podat každý, kdo doloží právní zájem (§ 11 odst. 3 </a:t>
            </a:r>
            <a:r>
              <a:rPr lang="cs-CZ" altLang="cs-CZ" sz="2300" dirty="0" err="1"/>
              <a:t>VeřRej</a:t>
            </a:r>
            <a:r>
              <a:rPr lang="cs-CZ" altLang="cs-CZ" sz="2300" dirty="0"/>
              <a:t>),</a:t>
            </a:r>
          </a:p>
          <a:p>
            <a:pPr lvl="2">
              <a:lnSpc>
                <a:spcPct val="80000"/>
              </a:lnSpc>
            </a:pPr>
            <a:r>
              <a:rPr lang="cs-CZ" altLang="cs-CZ" sz="1900" dirty="0"/>
              <a:t>i konstitutivně zapisované skutečnosti? → spíše ne</a:t>
            </a:r>
          </a:p>
          <a:p>
            <a:pPr lvl="2">
              <a:lnSpc>
                <a:spcPct val="80000"/>
              </a:lnSpc>
            </a:pPr>
            <a:r>
              <a:rPr lang="cs-CZ" sz="1900" i="1" dirty="0">
                <a:ea typeface="+mn-lt"/>
                <a:cs typeface="+mn-lt"/>
              </a:rPr>
              <a:t>Oprávnění podat návrh na zápis skutečností podle § 25 odst. 1 písm. j) z. v. r. do veřejného rejstříku svědčí  toliko zapsané osobě. </a:t>
            </a:r>
            <a:r>
              <a:rPr lang="cs-CZ" sz="1900" i="1" dirty="0" smtClean="0">
                <a:ea typeface="+mn-lt"/>
                <a:cs typeface="+mn-lt"/>
              </a:rPr>
              <a:t>Jde</a:t>
            </a:r>
            <a:br>
              <a:rPr lang="cs-CZ" sz="1900" i="1" dirty="0" smtClean="0">
                <a:ea typeface="+mn-lt"/>
                <a:cs typeface="+mn-lt"/>
              </a:rPr>
            </a:br>
            <a:r>
              <a:rPr lang="cs-CZ" sz="1900" i="1" dirty="0" smtClean="0">
                <a:ea typeface="+mn-lt"/>
                <a:cs typeface="+mn-lt"/>
              </a:rPr>
              <a:t>o </a:t>
            </a:r>
            <a:r>
              <a:rPr lang="cs-CZ" sz="1900" i="1" dirty="0">
                <a:ea typeface="+mn-lt"/>
                <a:cs typeface="+mn-lt"/>
              </a:rPr>
              <a:t>oprávnění, nikoliv povinnost; nemá-li zapsaná osoba povinnost tyto skutečnosti zapsat, nemůže ani začít běžet složená lhůta </a:t>
            </a:r>
            <a:r>
              <a:rPr lang="cs-CZ" sz="1900" i="1" dirty="0" smtClean="0">
                <a:ea typeface="+mn-lt"/>
                <a:cs typeface="+mn-lt"/>
              </a:rPr>
              <a:t>uvedená</a:t>
            </a:r>
            <a:br>
              <a:rPr lang="cs-CZ" sz="1900" i="1" dirty="0" smtClean="0">
                <a:ea typeface="+mn-lt"/>
                <a:cs typeface="+mn-lt"/>
              </a:rPr>
            </a:br>
            <a:r>
              <a:rPr lang="cs-CZ" sz="1900" i="1" dirty="0" smtClean="0">
                <a:ea typeface="+mn-lt"/>
                <a:cs typeface="+mn-lt"/>
              </a:rPr>
              <a:t>v </a:t>
            </a:r>
            <a:r>
              <a:rPr lang="cs-CZ" sz="1900" i="1" dirty="0">
                <a:ea typeface="+mn-lt"/>
                <a:cs typeface="+mn-lt"/>
              </a:rPr>
              <a:t>§ 11 z. v. r. a v důsledku toho nemůže ani vzniknout oprávnění podat návrh dalším osobám podle § 11 odst. 3 z. v. r.</a:t>
            </a:r>
            <a:r>
              <a:rPr lang="cs-CZ" sz="1900" dirty="0">
                <a:ea typeface="+mn-lt"/>
                <a:cs typeface="+mn-lt"/>
              </a:rPr>
              <a:t> (27 </a:t>
            </a:r>
            <a:r>
              <a:rPr lang="cs-CZ" sz="1900" dirty="0" err="1">
                <a:ea typeface="+mn-lt"/>
                <a:cs typeface="+mn-lt"/>
              </a:rPr>
              <a:t>Cdo</a:t>
            </a:r>
            <a:r>
              <a:rPr lang="cs-CZ" sz="1900" dirty="0">
                <a:ea typeface="+mn-lt"/>
                <a:cs typeface="+mn-lt"/>
              </a:rPr>
              <a:t> 3873/2019).</a:t>
            </a:r>
            <a:endParaRPr lang="cs-CZ" altLang="cs-CZ" sz="1900" dirty="0"/>
          </a:p>
          <a:p>
            <a:pPr lvl="1">
              <a:lnSpc>
                <a:spcPct val="80000"/>
              </a:lnSpc>
            </a:pPr>
            <a:r>
              <a:rPr lang="cs-CZ" altLang="cs-CZ" sz="2300" dirty="0"/>
              <a:t>zástavní věřitel nebo společník v případě zápisu zástavního práva k podílu (§ 47 odst. 2 </a:t>
            </a:r>
            <a:r>
              <a:rPr lang="cs-CZ" altLang="cs-CZ" sz="2300" dirty="0" err="1"/>
              <a:t>VeřRej</a:t>
            </a:r>
            <a:r>
              <a:rPr lang="cs-CZ" altLang="cs-CZ" sz="2300" dirty="0"/>
              <a:t>).</a:t>
            </a:r>
          </a:p>
        </p:txBody>
      </p:sp>
    </p:spTree>
    <p:extLst>
      <p:ext uri="{BB962C8B-B14F-4D97-AF65-F5344CB8AC3E}">
        <p14:creationId xmlns:p14="http://schemas.microsoft.com/office/powerpoint/2010/main" val="1829589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Bez návrhu</a:t>
            </a:r>
            <a:endParaRPr lang="cs-CZ"/>
          </a:p>
          <a:p>
            <a:pPr lvl="1">
              <a:lnSpc>
                <a:spcPct val="80000"/>
              </a:lnSpc>
            </a:pPr>
            <a:r>
              <a:rPr lang="cs-CZ" altLang="cs-CZ" sz="2300" dirty="0"/>
              <a:t>dosažení shody mezi zápisem a skutečným stavem (§ 78</a:t>
            </a:r>
            <a:br>
              <a:rPr lang="cs-CZ" altLang="cs-CZ" sz="2300" dirty="0"/>
            </a:br>
            <a:r>
              <a:rPr lang="cs-CZ" altLang="cs-CZ" sz="2300" dirty="0"/>
              <a:t>odst. 1, § 79 </a:t>
            </a:r>
            <a:r>
              <a:rPr lang="cs-CZ" altLang="cs-CZ" sz="2300" dirty="0" err="1"/>
              <a:t>VeřRej</a:t>
            </a:r>
            <a:r>
              <a:rPr lang="cs-CZ" altLang="cs-CZ" sz="2300" dirty="0"/>
              <a:t>),</a:t>
            </a:r>
          </a:p>
          <a:p>
            <a:pPr lvl="1">
              <a:lnSpc>
                <a:spcPct val="80000"/>
              </a:lnSpc>
            </a:pPr>
            <a:r>
              <a:rPr lang="cs-CZ" altLang="cs-CZ" sz="2300" dirty="0"/>
              <a:t>podnět (</a:t>
            </a:r>
            <a:r>
              <a:rPr lang="cs-CZ" altLang="cs-CZ" sz="2300" i="1" dirty="0"/>
              <a:t>á la</a:t>
            </a:r>
            <a:r>
              <a:rPr lang="cs-CZ" altLang="cs-CZ" sz="2300" dirty="0"/>
              <a:t> 27 Cdo 2277/2020), nebo ze strany jiného orgánu veřejné moci (§ 80 </a:t>
            </a:r>
            <a:r>
              <a:rPr lang="cs-CZ" altLang="cs-CZ" sz="2300" dirty="0" err="1"/>
              <a:t>VeřRej</a:t>
            </a:r>
            <a:r>
              <a:rPr lang="cs-CZ" altLang="cs-CZ" sz="2300" dirty="0"/>
              <a:t>).</a:t>
            </a:r>
          </a:p>
        </p:txBody>
      </p:sp>
    </p:spTree>
    <p:extLst>
      <p:ext uri="{BB962C8B-B14F-4D97-AF65-F5344CB8AC3E}">
        <p14:creationId xmlns:p14="http://schemas.microsoft.com/office/powerpoint/2010/main" val="2966320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 formuláři (§ 18 </a:t>
            </a:r>
            <a:r>
              <a:rPr lang="cs-CZ" altLang="cs-CZ" sz="2700" dirty="0" err="1"/>
              <a:t>VeřRej</a:t>
            </a:r>
            <a:r>
              <a:rPr lang="cs-CZ" altLang="cs-CZ" sz="2700" dirty="0"/>
              <a:t>),</a:t>
            </a:r>
          </a:p>
          <a:p>
            <a:pPr lvl="1">
              <a:lnSpc>
                <a:spcPct val="80000"/>
              </a:lnSpc>
            </a:pPr>
            <a:r>
              <a:rPr lang="cs-CZ" altLang="cs-CZ" sz="2300" dirty="0"/>
              <a:t>kde jen to jde (§ 20 </a:t>
            </a:r>
            <a:r>
              <a:rPr lang="cs-CZ" altLang="cs-CZ" sz="2300" dirty="0" err="1"/>
              <a:t>VeřRej</a:t>
            </a:r>
            <a:r>
              <a:rPr lang="cs-CZ" altLang="cs-CZ" sz="2300" dirty="0"/>
              <a:t>),</a:t>
            </a:r>
          </a:p>
          <a:p>
            <a:pPr lvl="1">
              <a:lnSpc>
                <a:spcPct val="80000"/>
              </a:lnSpc>
            </a:pPr>
            <a:r>
              <a:rPr lang="cs-CZ" altLang="cs-CZ" sz="2300" dirty="0"/>
              <a:t>inteligentní formulář odstupný na www.or.justice.cz (§ 21 </a:t>
            </a:r>
            <a:r>
              <a:rPr lang="cs-CZ" altLang="cs-CZ" sz="2300" dirty="0" err="1"/>
              <a:t>VeřRej</a:t>
            </a:r>
            <a:r>
              <a:rPr lang="cs-CZ" altLang="cs-CZ" sz="2300" dirty="0"/>
              <a:t>).</a:t>
            </a:r>
          </a:p>
          <a:p>
            <a:pPr>
              <a:lnSpc>
                <a:spcPct val="80000"/>
              </a:lnSpc>
            </a:pPr>
            <a:r>
              <a:rPr lang="cs-CZ" altLang="cs-CZ" sz="2700" dirty="0"/>
              <a:t>Doložit listiny (§ 19 </a:t>
            </a:r>
            <a:r>
              <a:rPr lang="cs-CZ" altLang="cs-CZ" sz="2700" dirty="0" err="1"/>
              <a:t>VeřRej</a:t>
            </a:r>
            <a:r>
              <a:rPr lang="cs-CZ" altLang="cs-CZ" sz="2700" dirty="0"/>
              <a:t>),</a:t>
            </a:r>
          </a:p>
          <a:p>
            <a:pPr lvl="1">
              <a:lnSpc>
                <a:spcPct val="80000"/>
              </a:lnSpc>
            </a:pPr>
            <a:r>
              <a:rPr lang="cs-CZ" altLang="cs-CZ" sz="2300" dirty="0"/>
              <a:t>o skutečnostech, které mají být zapsány.</a:t>
            </a:r>
          </a:p>
          <a:p>
            <a:pPr lvl="1">
              <a:lnSpc>
                <a:spcPct val="80000"/>
              </a:lnSpc>
            </a:pPr>
            <a:r>
              <a:rPr lang="cs-CZ" altLang="cs-CZ" sz="2300" dirty="0"/>
              <a:t>které se zakládají do sbírky listin.</a:t>
            </a:r>
          </a:p>
          <a:p>
            <a:pPr>
              <a:lnSpc>
                <a:spcPct val="80000"/>
              </a:lnSpc>
            </a:pPr>
            <a:r>
              <a:rPr lang="cs-CZ" altLang="cs-CZ" sz="2700" dirty="0"/>
              <a:t>Podání (§ 22 </a:t>
            </a:r>
            <a:r>
              <a:rPr lang="cs-CZ" altLang="cs-CZ" sz="2700" dirty="0" err="1"/>
              <a:t>VeřRej</a:t>
            </a:r>
            <a:r>
              <a:rPr lang="cs-CZ" altLang="cs-CZ" sz="2700" dirty="0"/>
              <a:t>)</a:t>
            </a:r>
          </a:p>
          <a:p>
            <a:pPr lvl="1">
              <a:lnSpc>
                <a:spcPct val="80000"/>
              </a:lnSpc>
            </a:pPr>
            <a:r>
              <a:rPr lang="cs-CZ" altLang="cs-CZ" sz="2300" dirty="0"/>
              <a:t>listinné (ověřený podpis),</a:t>
            </a:r>
          </a:p>
          <a:p>
            <a:pPr lvl="1">
              <a:lnSpc>
                <a:spcPct val="80000"/>
              </a:lnSpc>
            </a:pPr>
            <a:r>
              <a:rPr lang="cs-CZ" altLang="cs-CZ" sz="2300" dirty="0"/>
              <a:t>elektronické (el. podpis nebo z DS navrhovatele)</a:t>
            </a:r>
            <a:br>
              <a:rPr lang="cs-CZ" altLang="cs-CZ" sz="2300" dirty="0"/>
            </a:br>
            <a:r>
              <a:rPr lang="cs-CZ" altLang="cs-CZ" sz="2300" dirty="0"/>
              <a:t>[27 Cdo 143/2020].</a:t>
            </a:r>
          </a:p>
        </p:txBody>
      </p:sp>
    </p:spTree>
    <p:extLst>
      <p:ext uri="{BB962C8B-B14F-4D97-AF65-F5344CB8AC3E}">
        <p14:creationId xmlns:p14="http://schemas.microsoft.com/office/powerpoint/2010/main" val="27697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Specifika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Účastenství (§ 84 </a:t>
            </a:r>
            <a:r>
              <a:rPr lang="cs-CZ" altLang="cs-CZ" sz="2700" dirty="0" err="1"/>
              <a:t>VeřRej</a:t>
            </a:r>
            <a:r>
              <a:rPr lang="cs-CZ" altLang="cs-CZ" sz="2700" dirty="0"/>
              <a:t>),</a:t>
            </a:r>
          </a:p>
          <a:p>
            <a:pPr lvl="1">
              <a:lnSpc>
                <a:spcPct val="80000"/>
              </a:lnSpc>
            </a:pPr>
            <a:r>
              <a:rPr lang="cs-CZ" altLang="cs-CZ" sz="2300" dirty="0"/>
              <a:t>navrhovatel(é),</a:t>
            </a:r>
          </a:p>
          <a:p>
            <a:pPr lvl="1">
              <a:lnSpc>
                <a:spcPct val="80000"/>
              </a:lnSpc>
            </a:pPr>
            <a:r>
              <a:rPr lang="cs-CZ" altLang="cs-CZ" sz="2300" dirty="0"/>
              <a:t>zapsaná osoba.</a:t>
            </a:r>
          </a:p>
          <a:p>
            <a:pPr>
              <a:lnSpc>
                <a:spcPct val="80000"/>
              </a:lnSpc>
            </a:pPr>
            <a:r>
              <a:rPr lang="cs-CZ" altLang="cs-CZ" sz="2700" dirty="0"/>
              <a:t>Zpětvzetí návrhu (§ 78 odst. 2 </a:t>
            </a:r>
            <a:r>
              <a:rPr lang="cs-CZ" altLang="cs-CZ" sz="2700" dirty="0" err="1"/>
              <a:t>VeřRej</a:t>
            </a:r>
            <a:r>
              <a:rPr lang="cs-CZ" altLang="cs-CZ" sz="2700" dirty="0"/>
              <a:t>),</a:t>
            </a:r>
          </a:p>
          <a:p>
            <a:pPr lvl="1">
              <a:lnSpc>
                <a:spcPct val="80000"/>
              </a:lnSpc>
            </a:pPr>
            <a:r>
              <a:rPr lang="cs-CZ" altLang="cs-CZ" sz="2300" dirty="0"/>
              <a:t>neúčinné, ledaže jde o konstitutivní návrh.</a:t>
            </a:r>
          </a:p>
          <a:p>
            <a:pPr>
              <a:lnSpc>
                <a:spcPct val="80000"/>
              </a:lnSpc>
            </a:pPr>
            <a:r>
              <a:rPr lang="cs-CZ" altLang="cs-CZ" sz="2700" dirty="0"/>
              <a:t>Přerušení řízení (§ 85 </a:t>
            </a:r>
            <a:r>
              <a:rPr lang="cs-CZ" altLang="cs-CZ" sz="2700" dirty="0" err="1"/>
              <a:t>VeřRej</a:t>
            </a:r>
            <a:r>
              <a:rPr lang="cs-CZ" altLang="cs-CZ" sz="2700" dirty="0"/>
              <a:t>),</a:t>
            </a:r>
          </a:p>
          <a:p>
            <a:pPr lvl="1">
              <a:lnSpc>
                <a:spcPct val="80000"/>
              </a:lnSpc>
            </a:pPr>
            <a:r>
              <a:rPr lang="cs-CZ" altLang="cs-CZ" sz="2300" dirty="0"/>
              <a:t>podle § 109 odst. 2 písm. c) </a:t>
            </a:r>
            <a:r>
              <a:rPr lang="cs-CZ" altLang="cs-CZ" sz="2300" dirty="0" err="1"/>
              <a:t>OSŘ</a:t>
            </a:r>
            <a:r>
              <a:rPr lang="cs-CZ" altLang="cs-CZ" sz="2300" dirty="0"/>
              <a:t> nelze.</a:t>
            </a:r>
          </a:p>
          <a:p>
            <a:pPr lvl="1">
              <a:lnSpc>
                <a:spcPct val="80000"/>
              </a:lnSpc>
            </a:pPr>
            <a:endParaRPr lang="cs-CZ" altLang="cs-CZ" sz="2300" dirty="0"/>
          </a:p>
        </p:txBody>
      </p:sp>
    </p:spTree>
    <p:extLst>
      <p:ext uri="{BB962C8B-B14F-4D97-AF65-F5344CB8AC3E}">
        <p14:creationId xmlns:p14="http://schemas.microsoft.com/office/powerpoint/2010/main" val="593458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Vady návrhu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Výzva k odstranění vad nebo doplnění chybějících listin</a:t>
            </a:r>
          </a:p>
          <a:p>
            <a:pPr lvl="1">
              <a:lnSpc>
                <a:spcPct val="80000"/>
              </a:lnSpc>
            </a:pPr>
            <a:r>
              <a:rPr lang="cs-CZ" altLang="cs-CZ" sz="2300" dirty="0"/>
              <a:t>1x (nelze opakovat),</a:t>
            </a:r>
          </a:p>
          <a:p>
            <a:pPr lvl="1">
              <a:lnSpc>
                <a:spcPct val="80000"/>
              </a:lnSpc>
            </a:pPr>
            <a:r>
              <a:rPr lang="cs-CZ" altLang="cs-CZ" sz="2300" dirty="0"/>
              <a:t>do 3 pracovních dnů od doručení návrhu,</a:t>
            </a:r>
          </a:p>
          <a:p>
            <a:pPr lvl="1">
              <a:lnSpc>
                <a:spcPct val="80000"/>
              </a:lnSpc>
            </a:pPr>
            <a:r>
              <a:rPr lang="cs-CZ" altLang="cs-CZ" sz="2300" dirty="0"/>
              <a:t>zpravidla lhůta 15 dnů.</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14966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Odmítnutí (§ 86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Rejstříkový soud usnesením návrh na zápis odmítne, jestliže</a:t>
            </a:r>
          </a:p>
          <a:p>
            <a:pPr marL="914400" lvl="1" indent="-457200">
              <a:lnSpc>
                <a:spcPct val="80000"/>
              </a:lnSpc>
              <a:buFont typeface="+mj-lt"/>
              <a:buAutoNum type="alphaLcParenR"/>
            </a:pPr>
            <a:r>
              <a:rPr lang="cs-CZ" altLang="cs-CZ" sz="2300" dirty="0"/>
              <a:t>byl podán osobou, která k návrhu není oprávněna,</a:t>
            </a:r>
          </a:p>
          <a:p>
            <a:pPr marL="914400" lvl="1" indent="-457200">
              <a:lnSpc>
                <a:spcPct val="80000"/>
              </a:lnSpc>
              <a:buFont typeface="+mj-lt"/>
              <a:buAutoNum type="alphaLcParenR"/>
            </a:pPr>
            <a:r>
              <a:rPr lang="cs-CZ" altLang="cs-CZ" sz="2300" dirty="0"/>
              <a:t>nebyl podán předepsaným způsobem,</a:t>
            </a:r>
          </a:p>
          <a:p>
            <a:pPr marL="914400" lvl="1" indent="-457200">
              <a:lnSpc>
                <a:spcPct val="80000"/>
              </a:lnSpc>
              <a:buFont typeface="+mj-lt"/>
              <a:buAutoNum type="alphaLcParenR"/>
            </a:pPr>
            <a:r>
              <a:rPr lang="cs-CZ" altLang="cs-CZ" sz="2300" dirty="0"/>
              <a:t>neobsahuje všechny předepsané náležitosti,</a:t>
            </a:r>
          </a:p>
          <a:p>
            <a:pPr marL="914400" lvl="1" indent="-457200">
              <a:lnSpc>
                <a:spcPct val="80000"/>
              </a:lnSpc>
              <a:buFont typeface="+mj-lt"/>
              <a:buAutoNum type="alphaLcParenR"/>
            </a:pPr>
            <a:r>
              <a:rPr lang="cs-CZ" altLang="cs-CZ" sz="2300" dirty="0"/>
              <a:t>je nesrozumitelný nebo neurčitý,</a:t>
            </a:r>
          </a:p>
          <a:p>
            <a:pPr marL="914400" lvl="1" indent="-457200">
              <a:lnSpc>
                <a:spcPct val="80000"/>
              </a:lnSpc>
              <a:buFont typeface="+mj-lt"/>
              <a:buAutoNum type="alphaLcParenR"/>
            </a:pPr>
            <a:r>
              <a:rPr lang="cs-CZ" altLang="cs-CZ" sz="2300" dirty="0"/>
              <a:t>k němu nebyly připojeny listiny, jimiž mají být podle tohoto nebo jiného zákona doloženy údaje o zapisovaných skutečnostech (≈ tenká červená linie ve vztahu k zamítnutí),</a:t>
            </a:r>
          </a:p>
          <a:p>
            <a:pPr marL="914400" lvl="1" indent="-457200">
              <a:lnSpc>
                <a:spcPct val="80000"/>
              </a:lnSpc>
              <a:buFont typeface="+mj-lt"/>
              <a:buAutoNum type="alphaLcParenR"/>
            </a:pPr>
            <a:r>
              <a:rPr lang="cs-CZ" altLang="cs-CZ" sz="2300" dirty="0"/>
              <a:t>účel zakládané právnické osoby je v rozporu s ustanovením § 145 občanského zákoníku.</a:t>
            </a:r>
          </a:p>
          <a:p>
            <a:pPr>
              <a:lnSpc>
                <a:spcPct val="80000"/>
              </a:lnSpc>
            </a:pPr>
            <a:r>
              <a:rPr lang="cs-CZ" altLang="cs-CZ" sz="2700" dirty="0"/>
              <a:t>Nezakládá překážku věci pravomocné rozhodnuté</a:t>
            </a:r>
          </a:p>
          <a:p>
            <a:pPr lvl="1">
              <a:lnSpc>
                <a:spcPct val="80000"/>
              </a:lnSpc>
            </a:pPr>
            <a:r>
              <a:rPr lang="cs-CZ" altLang="cs-CZ" sz="2300" dirty="0"/>
              <a:t>proto „poučení“ podle § 89 </a:t>
            </a:r>
            <a:r>
              <a:rPr lang="cs-CZ" altLang="cs-CZ" sz="2300" dirty="0" err="1"/>
              <a:t>VeřRej</a:t>
            </a:r>
            <a:r>
              <a:rPr lang="cs-CZ" altLang="cs-CZ" sz="2300" dirty="0"/>
              <a:t>.</a:t>
            </a:r>
          </a:p>
          <a:p>
            <a:pPr lvl="1">
              <a:lnSpc>
                <a:spcPct val="80000"/>
              </a:lnSpc>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878277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Meritorní přezkum</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20000"/>
          </a:bodyPr>
          <a:lstStyle/>
          <a:p>
            <a:pPr>
              <a:lnSpc>
                <a:spcPct val="80000"/>
              </a:lnSpc>
            </a:pPr>
            <a:r>
              <a:rPr lang="cs-CZ" altLang="cs-CZ" sz="2700" dirty="0"/>
              <a:t>Registrační princip</a:t>
            </a:r>
          </a:p>
          <a:p>
            <a:pPr lvl="1">
              <a:lnSpc>
                <a:spcPct val="80000"/>
              </a:lnSpc>
            </a:pPr>
            <a:r>
              <a:rPr lang="cs-CZ" altLang="cs-CZ" sz="2300" dirty="0"/>
              <a:t>nezjišťují se sporné skutečnosti (§ 90 </a:t>
            </a:r>
            <a:r>
              <a:rPr lang="cs-CZ" altLang="cs-CZ" sz="2300" dirty="0" err="1"/>
              <a:t>VeřRej</a:t>
            </a:r>
            <a:r>
              <a:rPr lang="cs-CZ" altLang="cs-CZ" sz="2300" dirty="0"/>
              <a:t>),</a:t>
            </a:r>
          </a:p>
          <a:p>
            <a:pPr lvl="1">
              <a:lnSpc>
                <a:spcPct val="80000"/>
              </a:lnSpc>
            </a:pPr>
            <a:r>
              <a:rPr lang="cs-CZ" altLang="cs-CZ" sz="2300" dirty="0"/>
              <a:t>v případě sporných skutečností „stop stav“,</a:t>
            </a:r>
          </a:p>
          <a:p>
            <a:pPr lvl="2">
              <a:lnSpc>
                <a:spcPct val="80000"/>
              </a:lnSpc>
            </a:pPr>
            <a:r>
              <a:rPr lang="cs-CZ" altLang="cs-CZ" sz="1900" dirty="0"/>
              <a:t>např. 27 </a:t>
            </a:r>
            <a:r>
              <a:rPr lang="cs-CZ" altLang="cs-CZ" sz="1900" dirty="0" err="1"/>
              <a:t>Cdo</a:t>
            </a:r>
            <a:r>
              <a:rPr lang="cs-CZ" altLang="cs-CZ" sz="1900" dirty="0"/>
              <a:t> 2099/2020 v případě </a:t>
            </a:r>
            <a:r>
              <a:rPr lang="cs-CZ" altLang="cs-CZ" sz="1900" i="1" dirty="0"/>
              <a:t>vis </a:t>
            </a:r>
            <a:r>
              <a:rPr lang="cs-CZ" altLang="cs-CZ" sz="1900" i="1" dirty="0" err="1"/>
              <a:t>compulsiva</a:t>
            </a:r>
            <a:r>
              <a:rPr lang="cs-CZ" altLang="cs-CZ" sz="1900" dirty="0"/>
              <a:t>, nebo</a:t>
            </a:r>
          </a:p>
          <a:p>
            <a:pPr lvl="2">
              <a:lnSpc>
                <a:spcPct val="80000"/>
              </a:lnSpc>
            </a:pPr>
            <a:r>
              <a:rPr lang="cs-CZ" altLang="cs-CZ" sz="1900" dirty="0"/>
              <a:t>27 </a:t>
            </a:r>
            <a:r>
              <a:rPr lang="cs-CZ" altLang="cs-CZ" sz="1900" dirty="0" err="1"/>
              <a:t>Cdo</a:t>
            </a:r>
            <a:r>
              <a:rPr lang="cs-CZ" altLang="cs-CZ" sz="1900" dirty="0"/>
              <a:t> 2580/2021 v případě odstoupení do smlouvy (podle § 101 </a:t>
            </a:r>
            <a:r>
              <a:rPr lang="cs-CZ" altLang="cs-CZ" sz="1900" dirty="0" err="1"/>
              <a:t>VeřRej</a:t>
            </a:r>
            <a:r>
              <a:rPr lang="cs-CZ" altLang="cs-CZ" sz="1900"/>
              <a:t>).</a:t>
            </a:r>
            <a:endParaRPr lang="cs-CZ" altLang="cs-CZ" sz="1900" dirty="0"/>
          </a:p>
          <a:p>
            <a:pPr>
              <a:lnSpc>
                <a:spcPct val="80000"/>
              </a:lnSpc>
            </a:pPr>
            <a:endParaRPr lang="cs-CZ" altLang="cs-CZ" sz="2700" dirty="0"/>
          </a:p>
          <a:p>
            <a:pPr lvl="1">
              <a:lnSpc>
                <a:spcPct val="80000"/>
              </a:lnSpc>
            </a:pPr>
            <a:r>
              <a:rPr lang="cs-CZ" altLang="cs-CZ" sz="2300" i="1" dirty="0"/>
              <a:t>Řečené však neznamená, že soudu přísluší toliko ověřit, zda k návrhu byly připojeny požadované listiny;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 </a:t>
            </a:r>
            <a:r>
              <a:rPr lang="cs-CZ" altLang="cs-CZ" sz="2300" dirty="0"/>
              <a:t>(29 Cdo 4525/2016).</a:t>
            </a:r>
          </a:p>
          <a:p>
            <a:pPr lvl="1">
              <a:lnSpc>
                <a:spcPct val="80000"/>
              </a:lnSpc>
            </a:pPr>
            <a:r>
              <a:rPr lang="cs-CZ" altLang="cs-CZ" sz="2300" i="1" dirty="0"/>
              <a:t>Rejstříkovému soudu nepřísluší v rejstříkovém řízení posuzovat platnost usnesení valné hromady 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 </a:t>
            </a:r>
            <a:r>
              <a:rPr lang="cs-CZ" altLang="cs-CZ" sz="2300" dirty="0"/>
              <a:t>(29 Cdo 1104/2016).</a:t>
            </a:r>
          </a:p>
        </p:txBody>
      </p:sp>
    </p:spTree>
    <p:extLst>
      <p:ext uri="{BB962C8B-B14F-4D97-AF65-F5344CB8AC3E}">
        <p14:creationId xmlns:p14="http://schemas.microsoft.com/office/powerpoint/2010/main" val="962962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Usnesení (§ 93 </a:t>
            </a:r>
            <a:r>
              <a:rPr lang="cs-CZ" altLang="cs-CZ" sz="2700" dirty="0" err="1"/>
              <a:t>VeřRej</a:t>
            </a:r>
            <a:r>
              <a:rPr lang="cs-CZ" altLang="cs-CZ" sz="2700" dirty="0"/>
              <a:t>)</a:t>
            </a:r>
          </a:p>
          <a:p>
            <a:pPr lvl="1">
              <a:lnSpc>
                <a:spcPct val="80000"/>
              </a:lnSpc>
            </a:pPr>
            <a:r>
              <a:rPr lang="cs-CZ" altLang="cs-CZ" sz="2300" dirty="0"/>
              <a:t>nutné, nepodává-li se na návrh na formuláři.</a:t>
            </a:r>
          </a:p>
          <a:p>
            <a:pPr lvl="1">
              <a:lnSpc>
                <a:spcPct val="80000"/>
              </a:lnSpc>
            </a:pPr>
            <a:endParaRPr lang="cs-CZ" altLang="cs-CZ" sz="2300" dirty="0"/>
          </a:p>
        </p:txBody>
      </p:sp>
    </p:spTree>
    <p:extLst>
      <p:ext uri="{BB962C8B-B14F-4D97-AF65-F5344CB8AC3E}">
        <p14:creationId xmlns:p14="http://schemas.microsoft.com/office/powerpoint/2010/main" val="344684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b="1"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a:bodyPr>
          <a:lstStyle/>
          <a:p>
            <a:pPr marL="514350" indent="-514350">
              <a:buFont typeface="+mj-lt"/>
              <a:buAutoNum type="arabicPeriod"/>
            </a:pPr>
            <a:r>
              <a:rPr lang="cs-CZ" dirty="0"/>
              <a:t>Řízení ve věcech veřejného rejstříku</a:t>
            </a:r>
          </a:p>
          <a:p>
            <a:pPr marL="514350" indent="-514350">
              <a:buFont typeface="+mj-lt"/>
              <a:buAutoNum type="arabicPeriod"/>
            </a:pPr>
            <a:r>
              <a:rPr lang="cs-CZ" dirty="0"/>
              <a:t>Procesní opatrovnictví právnických </a:t>
            </a:r>
            <a:r>
              <a:rPr lang="cs-CZ" dirty="0" smtClean="0"/>
              <a:t>osob</a:t>
            </a:r>
            <a:br>
              <a:rPr lang="cs-CZ" dirty="0" smtClean="0"/>
            </a:br>
            <a:r>
              <a:rPr lang="cs-CZ" dirty="0" smtClean="0"/>
              <a:t>v </a:t>
            </a:r>
            <a:r>
              <a:rPr lang="cs-CZ" dirty="0"/>
              <a:t>civilním soudním řízení</a:t>
            </a:r>
          </a:p>
          <a:p>
            <a:pPr marL="514350" indent="-514350">
              <a:buFont typeface="+mj-lt"/>
              <a:buAutoNum type="arabicPeriod"/>
            </a:pPr>
            <a:r>
              <a:rPr lang="cs-CZ" dirty="0"/>
              <a:t>Řízení o jmenování hmotněprávního opatrovníka právnické osoby </a:t>
            </a:r>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Bez 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85000" lnSpcReduction="20000"/>
          </a:bodyPr>
          <a:lstStyle/>
          <a:p>
            <a:pPr>
              <a:lnSpc>
                <a:spcPct val="80000"/>
              </a:lnSpc>
              <a:spcAft>
                <a:spcPts val="100"/>
              </a:spcAft>
            </a:pPr>
            <a:r>
              <a:rPr lang="cs-CZ" altLang="cs-CZ" sz="2700" dirty="0"/>
              <a:t>Mají-li navrhované skutečnosti podklad v přiloženém notářském zápisu + další podmínky (§ 92 </a:t>
            </a:r>
            <a:r>
              <a:rPr lang="cs-CZ" altLang="cs-CZ" sz="2700" dirty="0" err="1"/>
              <a:t>VeřRej</a:t>
            </a:r>
            <a:r>
              <a:rPr lang="cs-CZ" altLang="cs-CZ" sz="2700" dirty="0"/>
              <a:t>).</a:t>
            </a:r>
          </a:p>
          <a:p>
            <a:pPr>
              <a:lnSpc>
                <a:spcPct val="80000"/>
              </a:lnSpc>
              <a:spcAft>
                <a:spcPts val="100"/>
              </a:spcAft>
            </a:pPr>
            <a:r>
              <a:rPr lang="cs-CZ" altLang="cs-CZ" sz="2700" dirty="0"/>
              <a:t>Povinnost „promítnout“ fikce zápisu (§ 98 odst. 2 </a:t>
            </a:r>
            <a:r>
              <a:rPr lang="cs-CZ" altLang="cs-CZ" sz="2700" dirty="0" err="1"/>
              <a:t>VeřRej</a:t>
            </a:r>
            <a:r>
              <a:rPr lang="cs-CZ" altLang="cs-CZ" sz="2700" dirty="0"/>
              <a:t>),</a:t>
            </a:r>
          </a:p>
          <a:p>
            <a:pPr lvl="1">
              <a:lnSpc>
                <a:spcPct val="80000"/>
              </a:lnSpc>
              <a:spcAft>
                <a:spcPts val="100"/>
              </a:spcAft>
            </a:pPr>
            <a:r>
              <a:rPr lang="cs-CZ" altLang="cs-CZ" sz="2300" dirty="0"/>
              <a:t>27 </a:t>
            </a:r>
            <a:r>
              <a:rPr lang="cs-CZ" altLang="cs-CZ" sz="2300" dirty="0" err="1"/>
              <a:t>Cdo</a:t>
            </a:r>
            <a:r>
              <a:rPr lang="cs-CZ" altLang="cs-CZ" sz="2300" dirty="0"/>
              <a:t> 2250/2020 = § 98 odst. 2 </a:t>
            </a:r>
            <a:r>
              <a:rPr lang="cs-CZ" altLang="cs-CZ" sz="2300" dirty="0" err="1"/>
              <a:t>VeřRej</a:t>
            </a:r>
            <a:r>
              <a:rPr lang="cs-CZ" altLang="cs-CZ" sz="2300" dirty="0"/>
              <a:t> nedopadá na návrhy osob, které k návrhu nejsou oprávněny.</a:t>
            </a:r>
            <a:endParaRPr lang="cs-CZ" altLang="cs-CZ" sz="2300" dirty="0">
              <a:cs typeface="Calibri"/>
            </a:endParaRPr>
          </a:p>
          <a:p>
            <a:pPr>
              <a:lnSpc>
                <a:spcPct val="80000"/>
              </a:lnSpc>
              <a:spcAft>
                <a:spcPts val="100"/>
              </a:spcAft>
            </a:pPr>
            <a:r>
              <a:rPr lang="cs-CZ" altLang="cs-CZ" sz="2700" dirty="0"/>
              <a:t>Výmaz právnické osoby podle § 82 </a:t>
            </a:r>
            <a:r>
              <a:rPr lang="cs-CZ" altLang="cs-CZ" sz="2700" dirty="0" err="1"/>
              <a:t>VeřRej</a:t>
            </a:r>
            <a:endParaRPr lang="cs-CZ" altLang="cs-CZ" sz="2700" dirty="0"/>
          </a:p>
          <a:p>
            <a:pPr lvl="1">
              <a:lnSpc>
                <a:spcPct val="80000"/>
              </a:lnSpc>
              <a:spcAft>
                <a:spcPts val="100"/>
              </a:spcAft>
            </a:pPr>
            <a:r>
              <a:rPr lang="cs-CZ" altLang="cs-CZ" sz="2300" dirty="0"/>
              <a:t>27 Cdo 2143/2017, 27 Cdo 611/2018, 27 </a:t>
            </a:r>
            <a:r>
              <a:rPr lang="cs-CZ" altLang="cs-CZ" sz="2300" dirty="0" err="1"/>
              <a:t>Cdo</a:t>
            </a:r>
            <a:r>
              <a:rPr lang="cs-CZ" altLang="cs-CZ" sz="2300" dirty="0"/>
              <a:t> 632/2018.*</a:t>
            </a:r>
          </a:p>
          <a:p>
            <a:pPr>
              <a:lnSpc>
                <a:spcPct val="80000"/>
              </a:lnSpc>
              <a:spcAft>
                <a:spcPts val="100"/>
              </a:spcAft>
            </a:pPr>
            <a:r>
              <a:rPr lang="cs-CZ" altLang="cs-CZ" sz="2700" dirty="0"/>
              <a:t>Je-li podkladem rozhodnutí soudu nebo správního orgánu (§ 81 </a:t>
            </a:r>
            <a:r>
              <a:rPr lang="cs-CZ" altLang="cs-CZ" sz="2700" dirty="0" err="1"/>
              <a:t>VeřRej</a:t>
            </a:r>
            <a:r>
              <a:rPr lang="cs-CZ" altLang="cs-CZ" sz="2700" dirty="0"/>
              <a:t>).</a:t>
            </a:r>
          </a:p>
          <a:p>
            <a:pPr>
              <a:lnSpc>
                <a:spcPct val="80000"/>
              </a:lnSpc>
              <a:spcAft>
                <a:spcPts val="100"/>
              </a:spcAft>
            </a:pPr>
            <a:r>
              <a:rPr lang="cs-CZ" altLang="cs-CZ" sz="2700" dirty="0"/>
              <a:t>„Automatická“ aktualizace údajů z ISZR (§ 95 odst. 1 </a:t>
            </a:r>
            <a:r>
              <a:rPr lang="cs-CZ" altLang="cs-CZ" sz="2700" dirty="0" err="1"/>
              <a:t>VeřRej</a:t>
            </a:r>
            <a:r>
              <a:rPr lang="cs-CZ" altLang="cs-CZ" sz="2700" dirty="0"/>
              <a:t>).</a:t>
            </a:r>
          </a:p>
          <a:p>
            <a:pPr>
              <a:lnSpc>
                <a:spcPct val="80000"/>
              </a:lnSpc>
              <a:spcAft>
                <a:spcPts val="100"/>
              </a:spcAft>
            </a:pPr>
            <a:r>
              <a:rPr lang="cs-CZ" altLang="cs-CZ" sz="2700" dirty="0"/>
              <a:t>Chyba v psaní a v počtech (§ 95 odst. 2 </a:t>
            </a:r>
            <a:r>
              <a:rPr lang="cs-CZ" altLang="cs-CZ" sz="2700" dirty="0" err="1"/>
              <a:t>VeřRej</a:t>
            </a:r>
            <a:r>
              <a:rPr lang="cs-CZ" altLang="cs-CZ" sz="2700" dirty="0"/>
              <a:t>).</a:t>
            </a:r>
          </a:p>
          <a:p>
            <a:pPr>
              <a:lnSpc>
                <a:spcPct val="80000"/>
              </a:lnSpc>
            </a:pPr>
            <a:endParaRPr lang="cs-CZ" altLang="cs-CZ" sz="2700" dirty="0"/>
          </a:p>
          <a:p>
            <a:pPr lvl="1">
              <a:lnSpc>
                <a:spcPct val="80000"/>
              </a:lnSpc>
            </a:pPr>
            <a:r>
              <a:rPr lang="cs-CZ" altLang="cs-CZ" sz="2300" dirty="0"/>
              <a:t>V případech § 92 a § 98 </a:t>
            </a:r>
            <a:r>
              <a:rPr lang="cs-CZ" altLang="cs-CZ" sz="2300" dirty="0" err="1"/>
              <a:t>VeřRej</a:t>
            </a:r>
            <a:r>
              <a:rPr lang="cs-CZ" altLang="cs-CZ" sz="2300" dirty="0"/>
              <a:t> s vyrozuměním účastníků, ale i osob zapsaných „v rámci zápisu“ (§ 102 </a:t>
            </a:r>
            <a:r>
              <a:rPr lang="cs-CZ" altLang="cs-CZ" sz="2300" dirty="0" err="1"/>
              <a:t>VeřRej</a:t>
            </a:r>
            <a:r>
              <a:rPr lang="cs-CZ" altLang="cs-CZ" sz="2300" dirty="0"/>
              <a:t>).</a:t>
            </a:r>
          </a:p>
          <a:p>
            <a:pPr marL="457200" lvl="1" indent="0">
              <a:lnSpc>
                <a:spcPct val="80000"/>
              </a:lnSpc>
              <a:buNone/>
            </a:pPr>
            <a:endParaRPr lang="cs-CZ" altLang="cs-CZ" sz="2300" dirty="0"/>
          </a:p>
          <a:p>
            <a:pPr marL="0" lvl="1" indent="0">
              <a:lnSpc>
                <a:spcPct val="80000"/>
              </a:lnSpc>
              <a:buNone/>
            </a:pPr>
            <a:r>
              <a:rPr lang="cs-CZ" altLang="cs-CZ" sz="23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349628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Provedení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Usnesení (§ 94 odst. 2 a 3 </a:t>
            </a:r>
            <a:r>
              <a:rPr lang="cs-CZ" altLang="cs-CZ" sz="2700" dirty="0" err="1"/>
              <a:t>VeřRej</a:t>
            </a:r>
            <a:r>
              <a:rPr lang="cs-CZ" altLang="cs-CZ" sz="2700" dirty="0"/>
              <a:t>)</a:t>
            </a:r>
          </a:p>
          <a:p>
            <a:pPr lvl="1">
              <a:lnSpc>
                <a:spcPct val="80000"/>
              </a:lnSpc>
            </a:pPr>
            <a:r>
              <a:rPr lang="cs-CZ" altLang="cs-CZ" sz="2300" dirty="0"/>
              <a:t>Zápis se provede po nabytí právní moci usnesení </a:t>
            </a:r>
            <a:r>
              <a:rPr lang="cs-CZ" altLang="cs-CZ" sz="2300" u="sng" dirty="0"/>
              <a:t>ke dni uvedenému v návrhu</a:t>
            </a:r>
            <a:r>
              <a:rPr lang="cs-CZ" altLang="cs-CZ" sz="2300" dirty="0"/>
              <a:t>, nejdříve však ke dni jeho provedení. Neobsahuje-li návrh na zápis takovýto den nebo navržený den zápisu předchází den nabytí právní moci usnesení, provede se zápis </a:t>
            </a:r>
            <a:r>
              <a:rPr lang="cs-CZ" altLang="cs-CZ" sz="2300" u="sng" dirty="0"/>
              <a:t>bez zbytečného odkladu po</a:t>
            </a:r>
            <a:r>
              <a:rPr lang="cs-CZ" altLang="cs-CZ" sz="2300" dirty="0"/>
              <a:t> nabytí </a:t>
            </a:r>
            <a:r>
              <a:rPr lang="cs-CZ" altLang="cs-CZ" sz="2300" u="sng" dirty="0"/>
              <a:t>právní moci</a:t>
            </a:r>
            <a:r>
              <a:rPr lang="cs-CZ" altLang="cs-CZ" sz="2300" dirty="0"/>
              <a:t> usnesení.</a:t>
            </a:r>
          </a:p>
          <a:p>
            <a:pPr lvl="1">
              <a:lnSpc>
                <a:spcPct val="80000"/>
              </a:lnSpc>
            </a:pPr>
            <a:r>
              <a:rPr lang="cs-CZ" altLang="cs-CZ" sz="2300" dirty="0"/>
              <a:t>Má-li být dosažena shoda se skutečným stavem, může rejstříkový soud rozhodnout, že zápis bude proveden již na základě vykonatelného usnesení.</a:t>
            </a:r>
          </a:p>
          <a:p>
            <a:pPr>
              <a:lnSpc>
                <a:spcPct val="80000"/>
              </a:lnSpc>
            </a:pPr>
            <a:r>
              <a:rPr lang="cs-CZ" altLang="cs-CZ" sz="2700" dirty="0"/>
              <a:t>Bez rozhodnutí (§ 94 odst. 1 </a:t>
            </a:r>
            <a:r>
              <a:rPr lang="cs-CZ" altLang="cs-CZ" sz="2700" dirty="0" err="1"/>
              <a:t>VeřRej</a:t>
            </a:r>
            <a:r>
              <a:rPr lang="cs-CZ" altLang="cs-CZ" sz="2700" dirty="0"/>
              <a:t>)</a:t>
            </a:r>
          </a:p>
          <a:p>
            <a:pPr lvl="1">
              <a:lnSpc>
                <a:spcPct val="80000"/>
              </a:lnSpc>
            </a:pPr>
            <a:r>
              <a:rPr lang="cs-CZ" altLang="cs-CZ" sz="2300" dirty="0"/>
              <a:t>Rejstříkový soud provede zápis ke dni uvedenému v návrhu, nejdříve však ke dni jeho provedení.</a:t>
            </a: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981470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vyšších soudních úředníků</a:t>
            </a:r>
          </a:p>
          <a:p>
            <a:pPr lvl="1">
              <a:lnSpc>
                <a:spcPct val="80000"/>
              </a:lnSpc>
            </a:pPr>
            <a:r>
              <a:rPr lang="cs-CZ" altLang="cs-CZ" sz="2300" dirty="0"/>
              <a:t>rozhodují,</a:t>
            </a:r>
          </a:p>
          <a:p>
            <a:pPr lvl="2">
              <a:lnSpc>
                <a:spcPct val="80000"/>
              </a:lnSpc>
            </a:pPr>
            <a:r>
              <a:rPr lang="cs-CZ" altLang="cs-CZ" sz="1900" dirty="0"/>
              <a:t>i ve věci samé [§ 11 písm. c) bod 5 zákona č. 121/2008 Sb.],</a:t>
            </a:r>
          </a:p>
          <a:p>
            <a:pPr lvl="2">
              <a:lnSpc>
                <a:spcPct val="80000"/>
              </a:lnSpc>
            </a:pPr>
            <a:r>
              <a:rPr lang="cs-CZ" altLang="cs-CZ" sz="2000" dirty="0"/>
              <a:t>o věcech složitých (typicky přeměnách) rozhoduje předseda senátu,</a:t>
            </a:r>
            <a:endParaRPr lang="cs-CZ" altLang="cs-CZ" sz="1400" dirty="0"/>
          </a:p>
          <a:p>
            <a:pPr lvl="1">
              <a:lnSpc>
                <a:spcPct val="80000"/>
              </a:lnSpc>
            </a:pPr>
            <a:r>
              <a:rPr lang="cs-CZ" altLang="cs-CZ" sz="2300" i="1" dirty="0" err="1"/>
              <a:t>autoremedura</a:t>
            </a:r>
            <a:r>
              <a:rPr lang="cs-CZ" altLang="cs-CZ" sz="2300" dirty="0"/>
              <a:t> (§ 9 odst. 1 zákona č. 121/2008 Sb.),</a:t>
            </a:r>
          </a:p>
          <a:p>
            <a:pPr lvl="1">
              <a:lnSpc>
                <a:spcPct val="80000"/>
              </a:lnSpc>
            </a:pPr>
            <a:r>
              <a:rPr lang="cs-CZ" altLang="cs-CZ" sz="2300" dirty="0"/>
              <a:t>námitky (§ 9 odst. 2 zákona č. 121/2008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715446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lnSpcReduction="100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altLang="cs-CZ" sz="2300" dirty="0"/>
              <a:t>nové řízení</a:t>
            </a:r>
          </a:p>
          <a:p>
            <a:pPr lvl="1">
              <a:lnSpc>
                <a:spcPct val="80000"/>
              </a:lnSpc>
            </a:pPr>
            <a:r>
              <a:rPr lang="cs-CZ" altLang="cs-CZ" sz="2300" dirty="0"/>
              <a:t>navrhovatelem osoba, která se zapisuje „v rámci zápisu zapsané osoby“.</a:t>
            </a:r>
          </a:p>
          <a:p>
            <a:pPr>
              <a:lnSpc>
                <a:spcPct val="80000"/>
              </a:lnSpc>
            </a:pPr>
            <a:endParaRPr lang="cs-CZ" altLang="cs-CZ" sz="2700" dirty="0"/>
          </a:p>
          <a:p>
            <a:pPr lvl="1">
              <a:lnSpc>
                <a:spcPct val="80000"/>
              </a:lnSpc>
            </a:pPr>
            <a:r>
              <a:rPr lang="cs-CZ" altLang="cs-CZ" sz="2300" i="1" dirty="0"/>
              <a:t>Domáhá-li se osoba uvedená v § 101 odst. 2 z. v. r. změny zápisu provedeného na základě usnesení rejstříkového soudu o návrhu zapsané osoby, může proti zápisu uplatnit </a:t>
            </a:r>
            <a:r>
              <a:rPr lang="cs-CZ" altLang="cs-CZ" sz="2300" b="1" i="1" dirty="0"/>
              <a:t>zásadně pouze námitky spočívající v tom, že návrh </a:t>
            </a:r>
            <a:r>
              <a:rPr lang="cs-CZ" altLang="cs-CZ" sz="2300" i="1" dirty="0"/>
              <a:t>na zápis </a:t>
            </a:r>
            <a:r>
              <a:rPr lang="cs-CZ" altLang="cs-CZ" sz="2300" b="1" i="1" dirty="0"/>
              <a:t>měl být rejstříkovým soudem odmítnut </a:t>
            </a:r>
            <a:r>
              <a:rPr lang="cs-CZ" altLang="cs-CZ" sz="2300" i="1" dirty="0"/>
              <a:t>z důvodů uvedených v § 86</a:t>
            </a:r>
            <a:br>
              <a:rPr lang="cs-CZ" altLang="cs-CZ" sz="2300" i="1" dirty="0"/>
            </a:br>
            <a:r>
              <a:rPr lang="cs-CZ" altLang="cs-CZ" sz="2300" i="1" dirty="0"/>
              <a:t>z. v. r., </a:t>
            </a:r>
            <a:r>
              <a:rPr lang="cs-CZ" altLang="cs-CZ" sz="2300" b="1" i="1" dirty="0"/>
              <a:t>nebo </a:t>
            </a:r>
            <a:r>
              <a:rPr lang="cs-CZ" altLang="cs-CZ" sz="2300" i="1" dirty="0"/>
              <a:t>v tom, že návrh na zápis měl být </a:t>
            </a:r>
            <a:r>
              <a:rPr lang="cs-CZ" altLang="cs-CZ" sz="2300" b="1" i="1" dirty="0"/>
              <a:t>zamítnut</a:t>
            </a:r>
            <a:r>
              <a:rPr lang="cs-CZ" altLang="cs-CZ" sz="2300" i="1" dirty="0"/>
              <a:t>, neboť údaje o skutečnostech zapisovaných na návrh zapsané osoby do obchodního rejstříku nevyplývají z listin, které zapsaná osoba k návrhu doložila (srov. § 90 odst. 1 z. v. r.).</a:t>
            </a:r>
            <a:br>
              <a:rPr lang="cs-CZ" altLang="cs-CZ" sz="2300" i="1" dirty="0"/>
            </a:br>
            <a:r>
              <a:rPr lang="cs-CZ" altLang="cs-CZ" sz="2300" dirty="0"/>
              <a:t>(27 Cdo 3796/2017).</a:t>
            </a:r>
            <a:endParaRPr lang="cs-CZ" altLang="cs-CZ" sz="27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225920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 - pokračování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fontScale="92500" lnSpcReduction="100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sz="2300" i="1" dirty="0">
                <a:ea typeface="+mn-lt"/>
                <a:cs typeface="+mn-lt"/>
              </a:rPr>
              <a:t>Ustanovení § 101 z. v. r. upravuje zvláštní opravný prostředek, jenž umožňuje tam vypočteným osobám uplatnit proti zápisu námitky, jež </a:t>
            </a:r>
            <a:r>
              <a:rPr lang="cs-CZ" sz="2300" b="1" i="1" dirty="0">
                <a:ea typeface="+mn-lt"/>
                <a:cs typeface="+mn-lt"/>
              </a:rPr>
              <a:t>nemohly vznést dříve </a:t>
            </a:r>
            <a:r>
              <a:rPr lang="cs-CZ" sz="2300" i="1" dirty="0">
                <a:ea typeface="+mn-lt"/>
                <a:cs typeface="+mn-lt"/>
              </a:rPr>
              <a:t>(např. proto, že nebyly účastníky řízení, či proto, že zápis byl proveden postupem podle § 98 z. v. r.). Rejstříkový soud je povinen se zabývat takto uplatněnými námitkami, a to </a:t>
            </a:r>
            <a:r>
              <a:rPr lang="cs-CZ" sz="2300" b="1" i="1" dirty="0">
                <a:ea typeface="+mn-lt"/>
                <a:cs typeface="+mn-lt"/>
              </a:rPr>
              <a:t>bez ohledu na to, zda </a:t>
            </a:r>
            <a:r>
              <a:rPr lang="cs-CZ" sz="2300" i="1" dirty="0">
                <a:ea typeface="+mn-lt"/>
                <a:cs typeface="+mn-lt"/>
              </a:rPr>
              <a:t>(a s jakým výsledkem) </a:t>
            </a:r>
            <a:r>
              <a:rPr lang="cs-CZ" sz="2300" b="1" i="1" dirty="0">
                <a:ea typeface="+mn-lt"/>
                <a:cs typeface="+mn-lt"/>
              </a:rPr>
              <a:t>se s nimi případně vypořádal v (předchozím) řízení </a:t>
            </a:r>
            <a:r>
              <a:rPr lang="cs-CZ" sz="2300" i="1" dirty="0">
                <a:ea typeface="+mn-lt"/>
                <a:cs typeface="+mn-lt"/>
              </a:rPr>
              <a:t>o zápis do příslušného rejstříku (při postupu dle § 98 z. v. r. se s nimi ostatně ani vypořádat nemohl)</a:t>
            </a:r>
            <a:r>
              <a:rPr lang="cs-CZ" sz="2300" dirty="0">
                <a:ea typeface="+mn-lt"/>
                <a:cs typeface="+mn-lt"/>
              </a:rPr>
              <a:t/>
            </a:r>
            <a:br>
              <a:rPr lang="cs-CZ" sz="2300" dirty="0">
                <a:ea typeface="+mn-lt"/>
                <a:cs typeface="+mn-lt"/>
              </a:rPr>
            </a:br>
            <a:r>
              <a:rPr lang="cs-CZ" sz="2300" dirty="0">
                <a:ea typeface="+mn-lt"/>
                <a:cs typeface="+mn-lt"/>
              </a:rPr>
              <a:t>(27 </a:t>
            </a:r>
            <a:r>
              <a:rPr lang="cs-CZ" sz="2300" dirty="0" err="1">
                <a:ea typeface="+mn-lt"/>
                <a:cs typeface="+mn-lt"/>
              </a:rPr>
              <a:t>Cdo</a:t>
            </a:r>
            <a:r>
              <a:rPr lang="cs-CZ" sz="2300" dirty="0">
                <a:ea typeface="+mn-lt"/>
                <a:cs typeface="+mn-lt"/>
              </a:rPr>
              <a:t> 4639/2018, R 84/2020)</a:t>
            </a:r>
          </a:p>
          <a:p>
            <a:pPr lvl="1">
              <a:lnSpc>
                <a:spcPct val="80000"/>
              </a:lnSpc>
            </a:pPr>
            <a:r>
              <a:rPr lang="cs-CZ" sz="2300" i="1" dirty="0">
                <a:ea typeface="+mn-lt"/>
                <a:cs typeface="+mn-lt"/>
              </a:rPr>
              <a:t>Účelem § 101 odst. 2 z. v. r. je umožnit osobám zapisovaným podle jiného zákona do veřejného rejstříku v rámci zápisu zapsané osoby uplatnit námitky proti jejich výmazu a dosáhnout tak shody zápisu se skutečným stavem, nikoliv přiznat těmto osobám možnost brojit proti správnosti všech zapsaných skutečností. Tyto osoby se proto mohou podle citovaného ustanovení domáhat změny pouze takového zápisu, kterým byly z veřejného rejstříku samy vymazány.</a:t>
            </a:r>
            <a:br>
              <a:rPr lang="cs-CZ" sz="2300" i="1" dirty="0">
                <a:ea typeface="+mn-lt"/>
                <a:cs typeface="+mn-lt"/>
              </a:rPr>
            </a:br>
            <a:r>
              <a:rPr lang="cs-CZ" sz="2300" dirty="0">
                <a:ea typeface="+mn-lt"/>
                <a:cs typeface="+mn-lt"/>
              </a:rPr>
              <a:t>(</a:t>
            </a:r>
            <a:r>
              <a:rPr lang="cs-CZ" sz="2300" dirty="0">
                <a:cs typeface="Calibri"/>
              </a:rPr>
              <a:t>27 </a:t>
            </a:r>
            <a:r>
              <a:rPr lang="cs-CZ" sz="2300" dirty="0" err="1">
                <a:cs typeface="Calibri"/>
              </a:rPr>
              <a:t>Cdo</a:t>
            </a:r>
            <a:r>
              <a:rPr lang="cs-CZ" sz="2300" dirty="0">
                <a:cs typeface="Calibri"/>
              </a:rPr>
              <a:t> 530/2020)</a:t>
            </a:r>
            <a:endParaRPr lang="cs-CZ" altLang="cs-CZ" sz="2300" dirty="0">
              <a:cs typeface="Calibri"/>
            </a:endParaRPr>
          </a:p>
          <a:p>
            <a:pPr>
              <a:lnSpc>
                <a:spcPct val="80000"/>
              </a:lnSpc>
            </a:pPr>
            <a:endParaRPr lang="cs-CZ" altLang="cs-CZ" sz="2700" dirty="0">
              <a:cs typeface="Calibri"/>
            </a:endParaRPr>
          </a:p>
          <a:p>
            <a:pPr lvl="1">
              <a:lnSpc>
                <a:spcPct val="80000"/>
              </a:lnSpc>
            </a:pPr>
            <a:endParaRPr lang="cs-CZ" altLang="cs-CZ" sz="1900" dirty="0">
              <a:cs typeface="Calibri"/>
            </a:endParaRPr>
          </a:p>
          <a:p>
            <a:pPr lvl="1">
              <a:lnSpc>
                <a:spcPct val="80000"/>
              </a:lnSpc>
            </a:pPr>
            <a:endParaRPr lang="cs-CZ" altLang="cs-CZ" sz="2300" dirty="0">
              <a:cs typeface="Calibri"/>
            </a:endParaRPr>
          </a:p>
          <a:p>
            <a:pPr lvl="1">
              <a:lnSpc>
                <a:spcPct val="80000"/>
              </a:lnSpc>
            </a:pPr>
            <a:endParaRPr lang="cs-CZ" altLang="cs-CZ" sz="2300" dirty="0">
              <a:cs typeface="Calibri"/>
            </a:endParaRPr>
          </a:p>
        </p:txBody>
      </p:sp>
    </p:spTree>
    <p:extLst>
      <p:ext uri="{BB962C8B-B14F-4D97-AF65-F5344CB8AC3E}">
        <p14:creationId xmlns:p14="http://schemas.microsoft.com/office/powerpoint/2010/main" val="1715611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Procesní opatrovnictví právnických osob v civilním soudním řízení</a:t>
            </a:r>
          </a:p>
        </p:txBody>
      </p:sp>
    </p:spTree>
    <p:extLst>
      <p:ext uri="{BB962C8B-B14F-4D97-AF65-F5344CB8AC3E}">
        <p14:creationId xmlns:p14="http://schemas.microsoft.com/office/powerpoint/2010/main" val="2106313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Základní ustanovení</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marL="0" indent="0">
              <a:lnSpc>
                <a:spcPct val="80000"/>
              </a:lnSpc>
              <a:buNone/>
            </a:pPr>
            <a:r>
              <a:rPr lang="cs-CZ" altLang="cs-CZ" sz="2700" dirty="0"/>
              <a:t>§ 29 odst. 2 OSŘ</a:t>
            </a:r>
          </a:p>
          <a:p>
            <a:pPr marL="400050" lvl="1" indent="0">
              <a:lnSpc>
                <a:spcPct val="80000"/>
              </a:lnSpc>
              <a:buNone/>
            </a:pPr>
            <a:r>
              <a:rPr lang="cs-CZ" altLang="cs-CZ" sz="2300" i="1" dirty="0"/>
              <a:t>Opatrovníka ustanoví předseda senátu též právnické osobě, která</a:t>
            </a:r>
          </a:p>
          <a:p>
            <a:pPr marL="857250" lvl="1" indent="-457200">
              <a:lnSpc>
                <a:spcPct val="80000"/>
              </a:lnSpc>
              <a:buFont typeface="+mj-lt"/>
              <a:buAutoNum type="arabicPeriod"/>
            </a:pPr>
            <a:r>
              <a:rPr lang="cs-CZ" altLang="cs-CZ" sz="2300" i="1" dirty="0"/>
              <a:t>jako účastník řízení</a:t>
            </a:r>
          </a:p>
          <a:p>
            <a:pPr marL="857250" lvl="1" indent="-457200">
              <a:lnSpc>
                <a:spcPct val="80000"/>
              </a:lnSpc>
              <a:buFont typeface="+mj-lt"/>
              <a:buAutoNum type="arabicPeriod"/>
            </a:pPr>
            <a:r>
              <a:rPr lang="cs-CZ" altLang="cs-CZ" sz="2300" i="1" dirty="0"/>
              <a:t>nemůže před soudem vystupovat proto, že</a:t>
            </a:r>
          </a:p>
          <a:p>
            <a:pPr marL="1257300" lvl="2" indent="-457200">
              <a:lnSpc>
                <a:spcPct val="80000"/>
              </a:lnSpc>
              <a:buFont typeface="+mj-lt"/>
              <a:buAutoNum type="alphaLcParenR"/>
            </a:pPr>
            <a:r>
              <a:rPr lang="cs-CZ" altLang="cs-CZ" sz="1900" i="1" dirty="0"/>
              <a:t>tu není osoba oprávněná za ni jednat</a:t>
            </a:r>
          </a:p>
          <a:p>
            <a:pPr marL="1257300" lvl="2" indent="-457200">
              <a:lnSpc>
                <a:spcPct val="80000"/>
              </a:lnSpc>
              <a:buFont typeface="+mj-lt"/>
              <a:buAutoNum type="alphaLcParenR"/>
            </a:pPr>
            <a:r>
              <a:rPr lang="cs-CZ" altLang="cs-CZ" sz="1900" i="1" dirty="0"/>
              <a:t>nebo že je sporné, kdo je osobou oprávněnou za ni jednat (§ 21),</a:t>
            </a:r>
          </a:p>
          <a:p>
            <a:pPr marL="857250" lvl="1" indent="-457200">
              <a:lnSpc>
                <a:spcPct val="80000"/>
              </a:lnSpc>
              <a:buFont typeface="+mj-lt"/>
              <a:buAutoNum type="arabicPeriod"/>
            </a:pPr>
            <a:r>
              <a:rPr lang="cs-CZ" altLang="cs-CZ" sz="2300" i="1" dirty="0"/>
              <a:t>je-li tu nebezpečí z prodlení.</a:t>
            </a:r>
          </a:p>
          <a:p>
            <a:pPr marL="0" indent="0">
              <a:lnSpc>
                <a:spcPct val="80000"/>
              </a:lnSpc>
              <a:buNone/>
            </a:pPr>
            <a:endParaRPr lang="cs-CZ" altLang="cs-CZ" sz="2700" dirty="0"/>
          </a:p>
        </p:txBody>
      </p:sp>
    </p:spTree>
    <p:extLst>
      <p:ext uri="{BB962C8B-B14F-4D97-AF65-F5344CB8AC3E}">
        <p14:creationId xmlns:p14="http://schemas.microsoft.com/office/powerpoint/2010/main" val="3261829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Smysl a účel</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a:bodyPr>
          <a:lstStyle/>
          <a:p>
            <a:pPr>
              <a:lnSpc>
                <a:spcPct val="80000"/>
              </a:lnSpc>
            </a:pPr>
            <a:endParaRPr lang="cs-CZ" altLang="cs-CZ" sz="2700" dirty="0"/>
          </a:p>
          <a:p>
            <a:pPr>
              <a:lnSpc>
                <a:spcPct val="80000"/>
              </a:lnSpc>
            </a:pPr>
            <a:r>
              <a:rPr lang="cs-CZ" altLang="cs-CZ" sz="2700" dirty="0"/>
              <a:t>Zajistit rovnost účastníků před soudem</a:t>
            </a:r>
            <a:br>
              <a:rPr lang="cs-CZ" altLang="cs-CZ" sz="2700" dirty="0"/>
            </a:br>
            <a:r>
              <a:rPr lang="cs-CZ" altLang="cs-CZ" sz="2700" dirty="0"/>
              <a:t>(čl. 96 odst. 1 Úst).</a:t>
            </a:r>
          </a:p>
          <a:p>
            <a:pPr lvl="1">
              <a:lnSpc>
                <a:spcPct val="80000"/>
              </a:lnSpc>
            </a:pPr>
            <a:r>
              <a:rPr lang="cs-CZ" altLang="cs-CZ" sz="2300" i="1" dirty="0"/>
              <a:t>Smyslem a účelem ustanovení (procesního) opatrovníka podle § 29 odst. 2 o. s. ř. je řádné hájení zájmů právnické osoby, k ochraně jejíchž práv byl opatrovník ustanoven, v občanském soudním řízení </a:t>
            </a:r>
            <a:r>
              <a:rPr lang="cs-CZ" altLang="cs-CZ" sz="2300" dirty="0"/>
              <a:t>(27 Cdo 616/2019)</a:t>
            </a:r>
            <a:r>
              <a:rPr lang="cs-CZ" altLang="cs-CZ" sz="2300" i="1" dirty="0"/>
              <a:t>.</a:t>
            </a:r>
          </a:p>
          <a:p>
            <a:pPr lvl="2">
              <a:lnSpc>
                <a:spcPct val="80000"/>
              </a:lnSpc>
            </a:pPr>
            <a:r>
              <a:rPr lang="cs-CZ" altLang="cs-CZ" sz="2000" dirty="0"/>
              <a:t>Platí i v nesporných řízeních (27 Cdo 1875/2018, </a:t>
            </a:r>
            <a:r>
              <a:rPr lang="cs-CZ" altLang="cs-CZ" sz="2000" dirty="0" err="1"/>
              <a:t>Rc</a:t>
            </a:r>
            <a:r>
              <a:rPr lang="cs-CZ" altLang="cs-CZ" sz="2000" dirty="0"/>
              <a:t> 94/2019).</a:t>
            </a:r>
          </a:p>
          <a:p>
            <a:pPr>
              <a:lnSpc>
                <a:spcPct val="80000"/>
              </a:lnSpc>
            </a:pPr>
            <a:endParaRPr lang="cs-CZ" altLang="cs-CZ" sz="2700" dirty="0"/>
          </a:p>
        </p:txBody>
      </p:sp>
    </p:spTree>
    <p:extLst>
      <p:ext uri="{BB962C8B-B14F-4D97-AF65-F5344CB8AC3E}">
        <p14:creationId xmlns:p14="http://schemas.microsoft.com/office/powerpoint/2010/main" val="3801156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r>
              <a:rPr lang="cs-CZ" altLang="cs-CZ" sz="2700" dirty="0">
                <a:latin typeface="+mj-lt"/>
              </a:rPr>
              <a:t>Pokud by bylo řízení vedeno s někým, kdo není s to před soudem vystupovat, byl by narušen principu rovnosti zbraní.</a:t>
            </a:r>
          </a:p>
          <a:p>
            <a:pPr lvl="1">
              <a:lnSpc>
                <a:spcPct val="80000"/>
              </a:lnSpc>
            </a:pPr>
            <a:r>
              <a:rPr lang="cs-CZ" altLang="cs-CZ" sz="2300" i="1" dirty="0">
                <a:latin typeface="+mj-lt"/>
              </a:rPr>
              <a:t>Není-li právnické osobě, která před soudem jako účastník nemůže vystupovat, opatrovník ustanoven, je zasaženo její právo na spravedlivý proces a řízení trpí zmatečnostní vadou podle § 229 odst. 1 písm. c) o. s. ř.</a:t>
            </a:r>
          </a:p>
          <a:p>
            <a:pPr lvl="2">
              <a:lnSpc>
                <a:spcPct val="80000"/>
              </a:lnSpc>
            </a:pPr>
            <a:r>
              <a:rPr lang="cs-CZ" altLang="cs-CZ" sz="1900" dirty="0">
                <a:latin typeface="+mj-lt"/>
              </a:rPr>
              <a:t>II. ÚS 741/16, přiměřeně III. ÚS 3206/16, II. ÚS 3039/16,</a:t>
            </a:r>
          </a:p>
          <a:p>
            <a:pPr lvl="2">
              <a:lnSpc>
                <a:spcPct val="80000"/>
              </a:lnSpc>
            </a:pPr>
            <a:r>
              <a:rPr lang="cs-CZ" altLang="cs-CZ" sz="1900" dirty="0">
                <a:latin typeface="+mj-lt"/>
              </a:rPr>
              <a:t>a dále 21 Cdo 2190/2011, 21 Cdo 2646/2016.</a:t>
            </a:r>
          </a:p>
          <a:p>
            <a:pPr lvl="2">
              <a:lnSpc>
                <a:spcPct val="80000"/>
              </a:lnSpc>
            </a:pPr>
            <a:endParaRPr lang="cs-CZ" altLang="cs-CZ" sz="1900" dirty="0">
              <a:latin typeface="+mj-lt"/>
            </a:endParaRPr>
          </a:p>
        </p:txBody>
      </p:sp>
    </p:spTree>
    <p:extLst>
      <p:ext uri="{BB962C8B-B14F-4D97-AF65-F5344CB8AC3E}">
        <p14:creationId xmlns:p14="http://schemas.microsoft.com/office/powerpoint/2010/main" val="1823271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Mezi Scyllou a Charybdou</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r>
              <a:rPr lang="cs-CZ" altLang="cs-CZ" sz="2700" dirty="0">
                <a:latin typeface="+mj-lt"/>
              </a:rPr>
              <a:t>…ale opatrovník jedině, když zájmy (práva) právnické osoby nemůže hájit osoba oprávněná za ni jednat.</a:t>
            </a:r>
          </a:p>
          <a:p>
            <a:pPr lvl="1">
              <a:lnSpc>
                <a:spcPct val="80000"/>
              </a:lnSpc>
            </a:pPr>
            <a:r>
              <a:rPr lang="cs-CZ" altLang="cs-CZ" sz="2300" i="1" dirty="0">
                <a:latin typeface="+mj-lt"/>
              </a:rPr>
              <a:t>Byl-li účastníku řízení ustanoven (procesní) opatrovník, ačkoli k tomu nebyly splněny podmínky formulované v § 29 odst. 2 o. s. ř., a uvedené mělo za následek, že soud nejednal s účastníkem, nebo s jiným jeho zástupcem (např. s jeho zákonným zástupcem nebo s kolizním opatrovníkem), jde o případ, kdy účastníku byla nesprávným postupem soudu v průběhu řízení odňata možnost jednat před soudem. Jinak řečeno, i takové řízení je zatíženo zmatečnostní vadou (§ 229 odst. 3 o. s. ř.).</a:t>
            </a:r>
          </a:p>
          <a:p>
            <a:pPr lvl="2">
              <a:lnSpc>
                <a:spcPct val="80000"/>
              </a:lnSpc>
            </a:pPr>
            <a:r>
              <a:rPr lang="cs-CZ" altLang="cs-CZ" sz="1900" dirty="0">
                <a:latin typeface="+mj-lt"/>
              </a:rPr>
              <a:t>20 Cdo 2850/99, </a:t>
            </a:r>
            <a:r>
              <a:rPr lang="cs-CZ" altLang="cs-CZ" sz="1900" dirty="0" err="1">
                <a:latin typeface="+mj-lt"/>
              </a:rPr>
              <a:t>Rc</a:t>
            </a:r>
            <a:r>
              <a:rPr lang="cs-CZ" altLang="cs-CZ" sz="1900" dirty="0">
                <a:latin typeface="+mj-lt"/>
              </a:rPr>
              <a:t> 10/2003</a:t>
            </a:r>
          </a:p>
          <a:p>
            <a:pPr lvl="2">
              <a:lnSpc>
                <a:spcPct val="80000"/>
              </a:lnSpc>
            </a:pPr>
            <a:endParaRPr lang="cs-CZ" altLang="cs-CZ" sz="1900" dirty="0">
              <a:latin typeface="+mj-lt"/>
            </a:endParaRPr>
          </a:p>
          <a:p>
            <a:pPr marL="360363" indent="0">
              <a:lnSpc>
                <a:spcPct val="80000"/>
              </a:lnSpc>
              <a:buNone/>
            </a:pPr>
            <a:r>
              <a:rPr lang="cs-CZ" altLang="cs-CZ" sz="2800" dirty="0"/>
              <a:t>= s procesním opatrovnictvím spíše šetřit.</a:t>
            </a:r>
          </a:p>
          <a:p>
            <a:pPr lvl="2">
              <a:lnSpc>
                <a:spcPct val="80000"/>
              </a:lnSpc>
            </a:pPr>
            <a:endParaRPr lang="cs-CZ" altLang="cs-CZ" sz="1900" dirty="0">
              <a:latin typeface="+mj-lt"/>
            </a:endParaRPr>
          </a:p>
        </p:txBody>
      </p:sp>
    </p:spTree>
    <p:extLst>
      <p:ext uri="{BB962C8B-B14F-4D97-AF65-F5344CB8AC3E}">
        <p14:creationId xmlns:p14="http://schemas.microsoft.com/office/powerpoint/2010/main" val="276032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Řízení ve věcech veřejného rejstříku</a:t>
            </a:r>
          </a:p>
        </p:txBody>
      </p:sp>
    </p:spTree>
    <p:extLst>
      <p:ext uri="{BB962C8B-B14F-4D97-AF65-F5344CB8AC3E}">
        <p14:creationId xmlns:p14="http://schemas.microsoft.com/office/powerpoint/2010/main" val="26907992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(Udělená plná moc)</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27 Cdo 1617/2019</a:t>
            </a:r>
          </a:p>
          <a:p>
            <a:pPr lvl="1">
              <a:buNone/>
            </a:pPr>
            <a:r>
              <a:rPr lang="cs-CZ" altLang="cs-CZ" sz="2300" i="1" dirty="0"/>
              <a:t>	Udělila-li jediná členka představenstva společnosti Z. P. jménem společnosti plnou moc advokátovi, k zastupování společnosti ve všech věcech a při všech úkonech i v rozsahu práv a povinností podle občanského soudního řádu, pak ani případné ukončení výkonu její funkce členky představenstva nevede bez dalšího k zániku této plné moci, kterou udělila v době, kdy byla oprávněna jednat jménem dovolatelky.</a:t>
            </a:r>
          </a:p>
        </p:txBody>
      </p:sp>
    </p:spTree>
    <p:extLst>
      <p:ext uri="{BB962C8B-B14F-4D97-AF65-F5344CB8AC3E}">
        <p14:creationId xmlns:p14="http://schemas.microsoft.com/office/powerpoint/2010/main" val="250961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(Zánik opatrovnictví)</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fontScale="92500"/>
          </a:bodyPr>
          <a:lstStyle/>
          <a:p>
            <a:r>
              <a:rPr lang="cs-CZ" altLang="cs-CZ" dirty="0"/>
              <a:t>27 Cdo 616/2019</a:t>
            </a:r>
          </a:p>
          <a:p>
            <a:pPr lvl="1">
              <a:buNone/>
            </a:pPr>
            <a:r>
              <a:rPr lang="cs-CZ" altLang="cs-CZ" sz="2300" i="1" dirty="0"/>
              <a:t>	I. Procesní opatrovník vykonává svou funkci vždy jen po takovou dobu, po niž trvá důvod, pro který byl do funkce ustanoven. Jestliže takový důvod v průběhu řízení odpadne (např. tím, že právnická osoba si ustanovila statutární orgán), funkce opatrovníka </a:t>
            </a:r>
            <a:r>
              <a:rPr lang="cs-CZ" altLang="cs-CZ" sz="2300" b="1" i="1" dirty="0"/>
              <a:t>bez dalšího zaniká</a:t>
            </a:r>
            <a:r>
              <a:rPr lang="cs-CZ" altLang="cs-CZ" sz="2300" i="1" dirty="0"/>
              <a:t>, jeho oprávnění zastupovat účastníka tím končí a soud nadále jedná s účastníkem (právnickou osobou); účinky procesních úkonů, které do té doby opatrovník za účastníka učinil, zůstávají zachovány.</a:t>
            </a:r>
          </a:p>
          <a:p>
            <a:pPr lvl="1">
              <a:buNone/>
            </a:pPr>
            <a:r>
              <a:rPr lang="cs-CZ" altLang="cs-CZ" sz="2300" i="1" dirty="0"/>
              <a:t>	II. Rozhodnutí o zproštění opatrovníka funkce (jež má povahu </a:t>
            </a:r>
            <a:r>
              <a:rPr lang="cs-CZ" altLang="cs-CZ" sz="2300" b="1" i="1" dirty="0"/>
              <a:t>usnesení, kterým se upravuje vedení řízení</a:t>
            </a:r>
            <a:r>
              <a:rPr lang="cs-CZ" altLang="cs-CZ" sz="2300" i="1" dirty="0"/>
              <a:t>) není třeba vždy vydávat, ukončení funkce je však třeba opatrovníku oznámit.</a:t>
            </a:r>
          </a:p>
        </p:txBody>
      </p:sp>
    </p:spTree>
    <p:extLst>
      <p:ext uri="{BB962C8B-B14F-4D97-AF65-F5344CB8AC3E}">
        <p14:creationId xmlns:p14="http://schemas.microsoft.com/office/powerpoint/2010/main" val="25098589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(Návrh na odvolání)</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lnSpcReduction="10000"/>
          </a:bodyPr>
          <a:lstStyle/>
          <a:p>
            <a:r>
              <a:rPr lang="cs-CZ" altLang="cs-CZ" dirty="0"/>
              <a:t>27 Cdo 616/2019</a:t>
            </a:r>
          </a:p>
          <a:p>
            <a:pPr lvl="1">
              <a:buNone/>
            </a:pPr>
            <a:r>
              <a:rPr lang="cs-CZ" altLang="cs-CZ" sz="2300" i="1" dirty="0"/>
              <a:t>	III. Právnická osoba, jíž byl ustanoven procesní opatrovník, může v řízení (výjimečně) jednat i prostřednictvím jiných osob; tím není dotčen zákaz současného jednání více osob za právnickou osobu (§ 21 odst. 5 o. s. ř.).</a:t>
            </a:r>
          </a:p>
          <a:p>
            <a:pPr lvl="1">
              <a:buNone/>
            </a:pPr>
            <a:r>
              <a:rPr lang="cs-CZ" altLang="cs-CZ" sz="2300" i="1" dirty="0"/>
              <a:t>	IV. Podá-li jiná (od opatrovníka odlišná) osoba, jež o sobě tvrdí, že je (taktéž) oprávněna jednat za opatrovanou právnickou osobu, jejím jménem návrh na zproštění opatrovníka funkce, může soud takovému návrhu vyhovět jen, zkoumal-li, zda je ona osoba za právnickou osobu skutečně ve smyslu § 21 o. s. ř. oprávněna jednat, a dospěl-li k závěru, že je k jednání za právnickou osobu oprávněna.</a:t>
            </a:r>
          </a:p>
        </p:txBody>
      </p:sp>
    </p:spTree>
    <p:extLst>
      <p:ext uri="{BB962C8B-B14F-4D97-AF65-F5344CB8AC3E}">
        <p14:creationId xmlns:p14="http://schemas.microsoft.com/office/powerpoint/2010/main" val="902784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(Řízení o vyslovení neplatnosti)</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a:bodyPr>
          <a:lstStyle/>
          <a:p>
            <a:r>
              <a:rPr lang="cs-CZ" altLang="cs-CZ" sz="3500" dirty="0"/>
              <a:t>27 Cdo 5544/2017</a:t>
            </a:r>
          </a:p>
          <a:p>
            <a:pPr lvl="1">
              <a:buNone/>
            </a:pPr>
            <a:r>
              <a:rPr lang="cs-CZ" altLang="cs-CZ" sz="2500" dirty="0"/>
              <a:t>	</a:t>
            </a:r>
            <a:r>
              <a:rPr lang="cs-CZ" altLang="cs-CZ" sz="2500" i="1" dirty="0"/>
              <a:t>I. Spolku v řízení o přezkumu platnosti rozhodnutí o volbě člena statutárního orgánu nelze – bez dalšího – ustanovit procesního opatrovníka z důvodu, že není jasné, zda bylo platně přijato rozhodnutí o volbě člena statutárního orgánu spolku, jehož volba je v řízení přezkoumávána.</a:t>
            </a:r>
          </a:p>
          <a:p>
            <a:pPr lvl="1">
              <a:buNone/>
            </a:pPr>
            <a:r>
              <a:rPr lang="cs-CZ" altLang="cs-CZ" sz="2500" i="1" dirty="0"/>
              <a:t>	II. Nevyslovil-li soud (dosud) neplatnost rozhodnutí orgánu spolku, je napadené rozhodnutí platné.</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Nebezpečí z prodlení</a:t>
            </a:r>
            <a:br>
              <a:rPr lang="cs-CZ" altLang="cs-CZ" sz="4000" dirty="0"/>
            </a:br>
            <a:r>
              <a:rPr lang="cs-CZ" altLang="cs-CZ" sz="4000" dirty="0"/>
              <a:t>a specifika nesporných řízení</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a:bodyPr>
          <a:lstStyle/>
          <a:p>
            <a:pPr>
              <a:lnSpc>
                <a:spcPct val="80000"/>
              </a:lnSpc>
            </a:pPr>
            <a:endParaRPr lang="cs-CZ" altLang="cs-CZ" dirty="0"/>
          </a:p>
          <a:p>
            <a:pPr>
              <a:lnSpc>
                <a:spcPct val="80000"/>
              </a:lnSpc>
            </a:pPr>
            <a:r>
              <a:rPr lang="cs-CZ" altLang="cs-CZ" dirty="0"/>
              <a:t>27 Cdo 2286/2021</a:t>
            </a:r>
          </a:p>
          <a:p>
            <a:pPr lvl="1"/>
            <a:r>
              <a:rPr lang="cs-CZ" altLang="cs-CZ" sz="2300" i="1" dirty="0"/>
              <a:t>věc vyřízena </a:t>
            </a:r>
            <a:r>
              <a:rPr lang="cs-CZ" altLang="cs-CZ" sz="2300" i="1" dirty="0" smtClean="0"/>
              <a:t>9. </a:t>
            </a:r>
            <a:r>
              <a:rPr lang="cs-CZ" altLang="cs-CZ" sz="2300" i="1" dirty="0"/>
              <a:t>2. 2022, ale dosud </a:t>
            </a:r>
            <a:r>
              <a:rPr lang="cs-CZ" altLang="cs-CZ" sz="2300" i="1" dirty="0" smtClean="0"/>
              <a:t>nezveřejněno…</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2692996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Řízení o jmenování hmotněprávního opatrovníka právnické osoby</a:t>
            </a:r>
          </a:p>
        </p:txBody>
      </p:sp>
    </p:spTree>
    <p:extLst>
      <p:ext uri="{BB962C8B-B14F-4D97-AF65-F5344CB8AC3E}">
        <p14:creationId xmlns:p14="http://schemas.microsoft.com/office/powerpoint/2010/main" val="3153568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dirty="0"/>
              <a:t>Rozlišování hmotněprávního (§ 165 ObčZ) a procesního (§ 29 odst. 2 o. s. ř.) opatrovnictví.</a:t>
            </a:r>
          </a:p>
          <a:p>
            <a:pPr>
              <a:lnSpc>
                <a:spcPct val="80000"/>
              </a:lnSpc>
            </a:pPr>
            <a:endParaRPr lang="cs-CZ" altLang="cs-CZ" sz="2700" dirty="0"/>
          </a:p>
          <a:p>
            <a:pPr>
              <a:lnSpc>
                <a:spcPct val="80000"/>
              </a:lnSpc>
            </a:pPr>
            <a:r>
              <a:rPr lang="cs-CZ" altLang="cs-CZ" sz="2700" dirty="0"/>
              <a:t>Hmotněprávní opatrovnictví znala již stará právní úprava (dovodila judikatura = ÚS I. ÚS 2457/07) </a:t>
            </a:r>
            <a:r>
              <a:rPr lang="cs-CZ" altLang="cs-CZ" sz="2700" dirty="0">
                <a:cs typeface="Arial" panose="020B0604020202020204" pitchFamily="34" charset="0"/>
              </a:rPr>
              <a:t>→ předmětem sporů teorie (nepřípustné zasahování do vnitřních poměrů právnických osob).</a:t>
            </a:r>
          </a:p>
          <a:p>
            <a:pPr>
              <a:lnSpc>
                <a:spcPct val="80000"/>
              </a:lnSpc>
            </a:pPr>
            <a:endParaRPr lang="cs-CZ" altLang="cs-CZ" sz="2700" dirty="0">
              <a:cs typeface="Arial" panose="020B0604020202020204" pitchFamily="34" charset="0"/>
            </a:endParaRPr>
          </a:p>
          <a:p>
            <a:pPr>
              <a:lnSpc>
                <a:spcPct val="80000"/>
              </a:lnSpc>
            </a:pPr>
            <a:r>
              <a:rPr lang="cs-CZ" altLang="cs-CZ" sz="2700" dirty="0">
                <a:cs typeface="Arial" panose="020B0604020202020204" pitchFamily="34" charset="0"/>
              </a:rPr>
              <a:t>Nyní jednoznačné, že i PO může mít hmotněprávního opatrovníka:</a:t>
            </a:r>
          </a:p>
          <a:p>
            <a:pPr lvl="1">
              <a:lnSpc>
                <a:spcPct val="80000"/>
              </a:lnSpc>
            </a:pPr>
            <a:r>
              <a:rPr lang="cs-CZ" altLang="cs-CZ" sz="2300" dirty="0">
                <a:cs typeface="Arial" panose="020B0604020202020204" pitchFamily="34" charset="0"/>
              </a:rPr>
              <a:t>§ 165 ObčZ</a:t>
            </a:r>
          </a:p>
          <a:p>
            <a:pPr lvl="1">
              <a:lnSpc>
                <a:spcPct val="80000"/>
              </a:lnSpc>
            </a:pPr>
            <a:r>
              <a:rPr lang="cs-CZ" altLang="cs-CZ" sz="2300" dirty="0">
                <a:cs typeface="Arial" panose="020B0604020202020204" pitchFamily="34" charset="0"/>
              </a:rPr>
              <a:t>§ 486 a násl. ObčZ</a:t>
            </a:r>
          </a:p>
        </p:txBody>
      </p:sp>
    </p:spTree>
    <p:extLst>
      <p:ext uri="{BB962C8B-B14F-4D97-AF65-F5344CB8AC3E}">
        <p14:creationId xmlns:p14="http://schemas.microsoft.com/office/powerpoint/2010/main" val="873280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fontScale="92500" lnSpcReduction="10000"/>
          </a:bodyPr>
          <a:lstStyle/>
          <a:p>
            <a:pPr>
              <a:lnSpc>
                <a:spcPct val="80000"/>
              </a:lnSpc>
            </a:pPr>
            <a:endParaRPr lang="cs-CZ" altLang="cs-CZ" sz="2700" dirty="0"/>
          </a:p>
          <a:p>
            <a:pPr>
              <a:lnSpc>
                <a:spcPct val="80000"/>
              </a:lnSpc>
            </a:pPr>
            <a:r>
              <a:rPr lang="cs-CZ" altLang="cs-CZ" sz="2700" dirty="0"/>
              <a:t>Nemá-li statutární orgán právnické osoby dostatečný počet členů (§ 165 odst. 1 ObčZ).</a:t>
            </a:r>
          </a:p>
          <a:p>
            <a:pPr lvl="1">
              <a:lnSpc>
                <a:spcPct val="80000"/>
              </a:lnSpc>
            </a:pPr>
            <a:r>
              <a:rPr lang="cs-CZ" altLang="cs-CZ" sz="2300" dirty="0"/>
              <a:t>Konflikt s § 198 odst. 3, § 443 a § 713 ZOK.</a:t>
            </a:r>
          </a:p>
          <a:p>
            <a:pPr>
              <a:lnSpc>
                <a:spcPct val="80000"/>
              </a:lnSpc>
            </a:pPr>
            <a:endParaRPr lang="cs-CZ" altLang="cs-CZ" sz="2700" dirty="0"/>
          </a:p>
          <a:p>
            <a:pPr>
              <a:lnSpc>
                <a:spcPct val="80000"/>
              </a:lnSpc>
            </a:pPr>
            <a:r>
              <a:rPr lang="cs-CZ" altLang="cs-CZ" sz="2700" dirty="0"/>
              <a:t>Konflikt zájmů členů statutárního orgánu (§ 165 odst. 2 </a:t>
            </a:r>
            <a:r>
              <a:rPr lang="cs-CZ" altLang="cs-CZ" sz="2700" dirty="0" err="1"/>
              <a:t>Občz</a:t>
            </a:r>
            <a:r>
              <a:rPr lang="cs-CZ" altLang="cs-CZ" sz="2700" dirty="0"/>
              <a:t>).</a:t>
            </a:r>
          </a:p>
          <a:p>
            <a:pPr lvl="1">
              <a:lnSpc>
                <a:spcPct val="80000"/>
              </a:lnSpc>
            </a:pPr>
            <a:r>
              <a:rPr lang="cs-CZ" altLang="cs-CZ" sz="2300" dirty="0"/>
              <a:t>Týká se obchodních korporací v zásadě jen, nedojde-li k aplikaci</a:t>
            </a:r>
            <a:br>
              <a:rPr lang="cs-CZ" altLang="cs-CZ" sz="2300" dirty="0"/>
            </a:br>
            <a:r>
              <a:rPr lang="cs-CZ" altLang="cs-CZ" sz="2300" dirty="0"/>
              <a:t>§ 54 a násl. ZOK.</a:t>
            </a:r>
          </a:p>
          <a:p>
            <a:pPr>
              <a:lnSpc>
                <a:spcPct val="80000"/>
              </a:lnSpc>
            </a:pPr>
            <a:endParaRPr lang="cs-CZ" altLang="cs-CZ" sz="2700" dirty="0"/>
          </a:p>
          <a:p>
            <a:pPr>
              <a:lnSpc>
                <a:spcPct val="80000"/>
              </a:lnSpc>
            </a:pPr>
            <a:r>
              <a:rPr lang="cs-CZ" altLang="cs-CZ" sz="2700" dirty="0"/>
              <a:t>Případy, kdy to právnická osoba potřebuje pro správu svých záležitostí či obranu zájmů (§ 486 odst. 1 ObčZ).</a:t>
            </a:r>
          </a:p>
          <a:p>
            <a:pPr lvl="1">
              <a:lnSpc>
                <a:spcPct val="80000"/>
              </a:lnSpc>
            </a:pPr>
            <a:r>
              <a:rPr lang="cs-CZ" altLang="cs-CZ" sz="2300" dirty="0"/>
              <a:t>Generální klauzule.</a:t>
            </a:r>
          </a:p>
          <a:p>
            <a:pPr lvl="1">
              <a:lnSpc>
                <a:spcPct val="80000"/>
              </a:lnSpc>
            </a:pPr>
            <a:r>
              <a:rPr lang="cs-CZ" altLang="cs-CZ" sz="2300" dirty="0"/>
              <a:t>Výjimečně jako samostatná skutkovou podstatu (nepostačuje neaktivita členů statutárního orgánu).</a:t>
            </a:r>
          </a:p>
        </p:txBody>
      </p:sp>
    </p:spTree>
    <p:extLst>
      <p:ext uri="{BB962C8B-B14F-4D97-AF65-F5344CB8AC3E}">
        <p14:creationId xmlns:p14="http://schemas.microsoft.com/office/powerpoint/2010/main" val="21511648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dirty="0">
              <a:latin typeface="Arial" panose="020B0604020202020204" pitchFamily="34" charset="0"/>
            </a:endParaRPr>
          </a:p>
          <a:p>
            <a:pPr>
              <a:lnSpc>
                <a:spcPct val="80000"/>
              </a:lnSpc>
            </a:pPr>
            <a:r>
              <a:rPr lang="cs-CZ" altLang="cs-CZ" sz="2700" dirty="0">
                <a:latin typeface="Arial" panose="020B0604020202020204" pitchFamily="34" charset="0"/>
              </a:rPr>
              <a:t>Ve specifických (výjimečných) případech se může opatrovnictví právnických osob hodit.</a:t>
            </a:r>
          </a:p>
          <a:p>
            <a:pPr>
              <a:lnSpc>
                <a:spcPct val="80000"/>
              </a:lnSpc>
            </a:pPr>
            <a:endParaRPr lang="cs-CZ" altLang="cs-CZ" sz="2700" dirty="0">
              <a:latin typeface="Arial" panose="020B0604020202020204" pitchFamily="34" charset="0"/>
            </a:endParaRPr>
          </a:p>
          <a:p>
            <a:pPr>
              <a:lnSpc>
                <a:spcPct val="80000"/>
              </a:lnSpc>
            </a:pPr>
            <a:r>
              <a:rPr lang="cs-CZ" altLang="cs-CZ" sz="2700" dirty="0">
                <a:latin typeface="Arial" panose="020B0604020202020204" pitchFamily="34" charset="0"/>
              </a:rPr>
              <a:t>Současná korporátní praxe vy(</a:t>
            </a:r>
            <a:r>
              <a:rPr lang="cs-CZ" altLang="cs-CZ" sz="2700" dirty="0" err="1">
                <a:latin typeface="Arial" panose="020B0604020202020204" pitchFamily="34" charset="0"/>
              </a:rPr>
              <a:t>zne</a:t>
            </a:r>
            <a:r>
              <a:rPr lang="cs-CZ" altLang="cs-CZ" sz="2700">
                <a:latin typeface="Arial" panose="020B0604020202020204" pitchFamily="34" charset="0"/>
              </a:rPr>
              <a:t>)užívá </a:t>
            </a:r>
            <a:r>
              <a:rPr lang="cs-CZ" altLang="cs-CZ" sz="2700" dirty="0">
                <a:latin typeface="Arial" panose="020B0604020202020204" pitchFamily="34" charset="0"/>
              </a:rPr>
              <a:t>jako nástroj pro vyřizování účtů.</a:t>
            </a:r>
          </a:p>
        </p:txBody>
      </p:sp>
    </p:spTree>
    <p:extLst>
      <p:ext uri="{BB962C8B-B14F-4D97-AF65-F5344CB8AC3E}">
        <p14:creationId xmlns:p14="http://schemas.microsoft.com/office/powerpoint/2010/main" val="33777041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29 Cdo 3899/2015 (R 59/2017)</a:t>
            </a:r>
          </a:p>
          <a:p>
            <a:pPr lvl="1">
              <a:buFont typeface="Arial" panose="020B0604020202020204" pitchFamily="34" charset="0"/>
              <a:buNone/>
            </a:pPr>
            <a:r>
              <a:rPr lang="cs-CZ" altLang="cs-CZ" sz="2300" dirty="0"/>
              <a:t>	</a:t>
            </a:r>
            <a:r>
              <a:rPr lang="cs-CZ" altLang="cs-CZ" sz="2300" i="1" dirty="0"/>
              <a:t>Soud může společnosti s ručením omezeným jmenovat opatrovníka podle § 165 odst. 1 o. z., nemá-li společnost žádného jednatele či zanikla-li funkce některému z více jednatelů a zbývající jednatelé </a:t>
            </a:r>
            <a:r>
              <a:rPr lang="cs-CZ" altLang="cs-CZ" sz="2300" b="1" i="1" dirty="0"/>
              <a:t>nejsou</a:t>
            </a:r>
            <a:r>
              <a:rPr lang="cs-CZ" altLang="cs-CZ" sz="2300" i="1" dirty="0"/>
              <a:t> z důvodu zániku funkce některého z nich </a:t>
            </a:r>
            <a:r>
              <a:rPr lang="cs-CZ" altLang="cs-CZ" sz="2300" b="1" i="1" dirty="0"/>
              <a:t>schopni plnit své funkce</a:t>
            </a:r>
            <a:r>
              <a:rPr lang="cs-CZ" altLang="cs-CZ" sz="2300" i="1" dirty="0"/>
              <a:t>, valná hromada nezvolila ve lhůtě podle § 198 odst. 1 z. o. k. nového jednatele a současně nebyl podán návrh na jmenování chybějícího jednatele soudem, popř. takovému návrhu nebylo vyhověno.</a:t>
            </a:r>
          </a:p>
        </p:txBody>
      </p:sp>
    </p:spTree>
    <p:extLst>
      <p:ext uri="{BB962C8B-B14F-4D97-AF65-F5344CB8AC3E}">
        <p14:creationId xmlns:p14="http://schemas.microsoft.com/office/powerpoint/2010/main" val="282998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Pojem „veřejný rejstřík“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vert="horz" lIns="91440" tIns="45720" rIns="91440" bIns="45720" rtlCol="0" anchor="t">
            <a:normAutofit/>
          </a:bodyPr>
          <a:lstStyle/>
          <a:p>
            <a:pPr>
              <a:lnSpc>
                <a:spcPct val="80000"/>
              </a:lnSpc>
            </a:pPr>
            <a:r>
              <a:rPr lang="cs-CZ" altLang="cs-CZ" sz="2700" dirty="0"/>
              <a:t>používáno polysémanticky</a:t>
            </a:r>
          </a:p>
          <a:p>
            <a:pPr lvl="1">
              <a:lnSpc>
                <a:spcPct val="80000"/>
              </a:lnSpc>
            </a:pPr>
            <a:r>
              <a:rPr lang="cs-CZ" altLang="cs-CZ" sz="2300" dirty="0"/>
              <a:t>nejobecnější pojetí = evidence právnických osob (§ 120 ObčZ)</a:t>
            </a:r>
          </a:p>
          <a:p>
            <a:pPr lvl="1">
              <a:lnSpc>
                <a:spcPct val="80000"/>
              </a:lnSpc>
            </a:pPr>
            <a:r>
              <a:rPr lang="cs-CZ" altLang="cs-CZ" sz="2300" dirty="0"/>
              <a:t>pojetí zákona o veřejných rejstřících = evidence (nejen právnických!) osob, které se zapisují do vyjmenovaných veřejných rejstříků (§ 1 odst. 1 </a:t>
            </a:r>
            <a:r>
              <a:rPr lang="cs-CZ" altLang="cs-CZ" sz="2300" dirty="0" err="1"/>
              <a:t>VeřRej</a:t>
            </a:r>
            <a:r>
              <a:rPr lang="cs-CZ" altLang="cs-CZ" sz="2300" dirty="0"/>
              <a:t>)</a:t>
            </a:r>
          </a:p>
          <a:p>
            <a:pPr lvl="1">
              <a:lnSpc>
                <a:spcPct val="80000"/>
              </a:lnSpc>
            </a:pPr>
            <a:r>
              <a:rPr lang="cs-CZ" altLang="cs-CZ" sz="2300" dirty="0"/>
              <a:t>ve smyslu veřejného seznamu = evidence věcí (rejstřík ochranných známek, užitných vzorů, letecký rejstřík…)</a:t>
            </a:r>
          </a:p>
          <a:p>
            <a:pPr lvl="2">
              <a:lnSpc>
                <a:spcPct val="80000"/>
              </a:lnSpc>
            </a:pPr>
            <a:r>
              <a:rPr lang="cs-CZ" sz="1900" i="1" dirty="0">
                <a:ea typeface="+mn-lt"/>
                <a:cs typeface="+mn-lt"/>
              </a:rPr>
              <a:t>Obchodní rejstřík je veřejným rejstříkem a nikoliv veřejným seznamem, v němž by byly evidovány podíly ve společnostech s ručením omezeným</a:t>
            </a:r>
            <a:r>
              <a:rPr lang="cs-CZ" sz="1900" dirty="0">
                <a:ea typeface="+mn-lt"/>
                <a:cs typeface="+mn-lt"/>
              </a:rPr>
              <a:t> (27 </a:t>
            </a:r>
            <a:r>
              <a:rPr lang="cs-CZ" sz="1900" dirty="0" err="1">
                <a:ea typeface="+mn-lt"/>
                <a:cs typeface="+mn-lt"/>
              </a:rPr>
              <a:t>Cdo</a:t>
            </a:r>
            <a:r>
              <a:rPr lang="cs-CZ" sz="1900" dirty="0">
                <a:ea typeface="+mn-lt"/>
                <a:cs typeface="+mn-lt"/>
              </a:rPr>
              <a:t> 2025/2019).</a:t>
            </a:r>
            <a:endParaRPr lang="cs-CZ" altLang="cs-CZ" sz="1900" dirty="0">
              <a:cs typeface="Calibri"/>
            </a:endParaRPr>
          </a:p>
          <a:p>
            <a:pPr>
              <a:lnSpc>
                <a:spcPct val="80000"/>
              </a:lnSpc>
            </a:pPr>
            <a:endParaRPr lang="cs-CZ" altLang="cs-CZ" sz="2700" dirty="0">
              <a:cs typeface="Calibri"/>
            </a:endParaRPr>
          </a:p>
          <a:p>
            <a:pPr>
              <a:lnSpc>
                <a:spcPct val="80000"/>
              </a:lnSpc>
            </a:pPr>
            <a:r>
              <a:rPr lang="cs-CZ" altLang="cs-CZ" sz="2700" dirty="0"/>
              <a:t>pro naše účely podstatné pojetí ObčZ a </a:t>
            </a:r>
            <a:r>
              <a:rPr lang="cs-CZ" altLang="cs-CZ" sz="2700" dirty="0" err="1"/>
              <a:t>VeřRej</a:t>
            </a:r>
            <a:endParaRPr lang="cs-CZ" altLang="cs-CZ" sz="2700" dirty="0"/>
          </a:p>
        </p:txBody>
      </p:sp>
    </p:spTree>
    <p:extLst>
      <p:ext uri="{BB962C8B-B14F-4D97-AF65-F5344CB8AC3E}">
        <p14:creationId xmlns:p14="http://schemas.microsoft.com/office/powerpoint/2010/main" val="4212281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fontScale="92500" lnSpcReduction="10000"/>
          </a:bodyPr>
          <a:lstStyle/>
          <a:p>
            <a:r>
              <a:rPr lang="cs-CZ" altLang="cs-CZ" sz="3500" dirty="0"/>
              <a:t>29 Cdo 396/2016 (R 123/2017)</a:t>
            </a:r>
          </a:p>
          <a:p>
            <a:pPr lvl="1">
              <a:buFont typeface="Arial" panose="020B0604020202020204" pitchFamily="34" charset="0"/>
              <a:buNone/>
            </a:pPr>
            <a:r>
              <a:rPr lang="cs-CZ" altLang="cs-CZ" sz="2500" dirty="0"/>
              <a:t>	</a:t>
            </a:r>
            <a:r>
              <a:rPr lang="cs-CZ" altLang="cs-CZ" sz="2500" i="1" dirty="0"/>
              <a:t>I. 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500" b="1" i="1" dirty="0"/>
              <a:t>a současně </a:t>
            </a:r>
            <a:r>
              <a:rPr lang="cs-CZ" altLang="cs-CZ" sz="2500" i="1" dirty="0"/>
              <a:t>nebyl-li podán návrh na jmenování chybějícího člena představenstva soudem, popř. nebylo-li takovému návrhu vyhověno.</a:t>
            </a:r>
          </a:p>
          <a:p>
            <a:pPr lvl="1">
              <a:buFont typeface="Arial" panose="020B0604020202020204" pitchFamily="34" charset="0"/>
              <a:buNone/>
            </a:pPr>
            <a:r>
              <a:rPr lang="cs-CZ" altLang="cs-CZ" sz="2500" i="1"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42701877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29 </a:t>
            </a:r>
            <a:r>
              <a:rPr lang="cs-CZ" altLang="cs-CZ" dirty="0" err="1"/>
              <a:t>Cdo</a:t>
            </a:r>
            <a:r>
              <a:rPr lang="cs-CZ" altLang="cs-CZ" dirty="0"/>
              <a:t> 4384/2015 (R 102/2016)</a:t>
            </a:r>
          </a:p>
          <a:p>
            <a:pPr lvl="1">
              <a:buFont typeface="Arial" panose="020B0604020202020204" pitchFamily="34" charset="0"/>
              <a:buNone/>
            </a:pPr>
            <a:r>
              <a:rPr lang="cs-CZ" altLang="cs-CZ" sz="2300" dirty="0"/>
              <a:t>	</a:t>
            </a:r>
            <a:r>
              <a:rPr lang="cs-CZ" altLang="cs-CZ" sz="2300" i="1" dirty="0"/>
              <a:t>I. 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dirty="0"/>
              <a:t>	II. 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8837765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Cdo 1382/2019 (R 51/2020)</a:t>
            </a:r>
          </a:p>
          <a:p>
            <a:pPr lvl="1">
              <a:buNone/>
            </a:pPr>
            <a:r>
              <a:rPr lang="cs-CZ" altLang="cs-CZ" sz="2300" dirty="0"/>
              <a:t>	</a:t>
            </a:r>
            <a:r>
              <a:rPr lang="cs-CZ" altLang="cs-CZ" sz="2300" i="1" dirty="0"/>
              <a:t>I. Jakmile jsou tato právní jednání učiněna, popř. je jmenován či zvolen nový člen statutárního orgánu, jenž není ve střetu zájmů a může právnickou osobu zastupovat bez omezení, popř. střet zájmů odpadne z jiného důvodu (např. v případě obchodních korporací je vyřešen postupem podle § 54 a násl. z. o. k.), odpadá důvod, pro který byl kolizní opatrovník právnické osobě jmenován; jeho funkce proto bez dalšího (ex </a:t>
            </a:r>
            <a:r>
              <a:rPr lang="cs-CZ" altLang="cs-CZ" sz="2300" i="1" dirty="0" err="1"/>
              <a:t>lege</a:t>
            </a:r>
            <a:r>
              <a:rPr lang="cs-CZ" altLang="cs-CZ" sz="2300" i="1" dirty="0"/>
              <a:t>) zaniká. </a:t>
            </a:r>
          </a:p>
          <a:p>
            <a:pPr lvl="1">
              <a:buNone/>
            </a:pPr>
            <a:r>
              <a:rPr lang="cs-CZ" altLang="cs-CZ" sz="2300" i="1" dirty="0"/>
              <a:t>	II. Soud, jenž jmenuje právnické osobě opatrovníka podle § 165 odst. 2 o. z., je povinen ve výroku svého rozhodnutí vymezit rozsah jeho působnosti (§ 487 odst. 2 část věty za středníkem o. z.). Působnost kolizního opatrovníka se přitom může týkat pouze těch záležitostí právnické osoby, jež nemohou řešit (při nichž nemohou právnickou osobu zastupovat) členové statutárního orgánu pro trvající střet zájmů.</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7976350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10000"/>
          </a:bodyPr>
          <a:lstStyle/>
          <a:p>
            <a:pPr>
              <a:lnSpc>
                <a:spcPct val="80000"/>
              </a:lnSpc>
            </a:pPr>
            <a:endParaRPr lang="cs-CZ" altLang="cs-CZ" dirty="0"/>
          </a:p>
          <a:p>
            <a:pPr>
              <a:lnSpc>
                <a:spcPct val="80000"/>
              </a:lnSpc>
            </a:pPr>
            <a:r>
              <a:rPr lang="cs-CZ" altLang="cs-CZ" dirty="0"/>
              <a:t>27 Cdo 3495/2019</a:t>
            </a:r>
          </a:p>
          <a:p>
            <a:pPr lvl="1">
              <a:buNone/>
            </a:pPr>
            <a:r>
              <a:rPr lang="cs-CZ" altLang="cs-CZ" sz="2300" dirty="0"/>
              <a:t>	</a:t>
            </a:r>
            <a:r>
              <a:rPr lang="cs-CZ" altLang="cs-CZ" sz="2300" i="1" dirty="0"/>
              <a:t>I. Údaje o jmenování opatrovníka obchodní korporaci, o důvodech, pro něž byl jmenován, o dni vzniku jeho funkce, o rozsahu jeho </a:t>
            </a:r>
            <a:r>
              <a:rPr lang="cs-CZ" altLang="cs-CZ" sz="2300" i="1" dirty="0" err="1"/>
              <a:t>zástupčího</a:t>
            </a:r>
            <a:r>
              <a:rPr lang="cs-CZ" altLang="cs-CZ" sz="2300" i="1" dirty="0"/>
              <a:t> oprávnění a o dni a důvodech zániku jeho funkce nepatří mezi povinně zapisované skutečnosti do obchodního rejstříku. </a:t>
            </a:r>
          </a:p>
          <a:p>
            <a:pPr lvl="1">
              <a:buNone/>
            </a:pPr>
            <a:r>
              <a:rPr lang="cs-CZ" altLang="cs-CZ" sz="2300" i="1" dirty="0"/>
              <a:t>	II. Údaje o jmenování opatrovníka obchodní korporaci, o dni vzniku jeho funkce, o rozsahu jeho zástupčího oprávnění a o dni zániku jeho funkce jsou důležitými skutečnostmi, na jejichž zápisu má dotčená obchodní korporace vždy (bez dalšího) právní zájem.</a:t>
            </a:r>
          </a:p>
          <a:p>
            <a:pPr lvl="1">
              <a:buNone/>
            </a:pPr>
            <a:endParaRPr lang="cs-CZ" altLang="cs-CZ" sz="2300" i="1" dirty="0">
              <a:latin typeface="Arial" panose="020B0604020202020204" pitchFamily="34" charset="0"/>
            </a:endParaRPr>
          </a:p>
          <a:p>
            <a:pPr lvl="1">
              <a:buNone/>
            </a:pPr>
            <a:r>
              <a:rPr lang="cs-CZ" altLang="cs-CZ" sz="2400" dirty="0"/>
              <a:t> – jen do 31. 12. 2020 !, nyní § 65 písm. m) </a:t>
            </a:r>
            <a:r>
              <a:rPr lang="cs-CZ" altLang="cs-CZ" sz="2400" dirty="0" err="1"/>
              <a:t>VeřRej</a:t>
            </a:r>
            <a:r>
              <a:rPr lang="cs-CZ" altLang="cs-CZ" sz="2400" dirty="0"/>
              <a:t/>
            </a:r>
            <a:br>
              <a:rPr lang="cs-CZ" altLang="cs-CZ" sz="2400" dirty="0"/>
            </a:br>
            <a:r>
              <a:rPr lang="cs-CZ" altLang="cs-CZ" sz="2400" dirty="0"/>
              <a:t>(zapisuje se i rozsah zastoupení při kolizním opatrovnictví?)</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924906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a:bodyPr>
          <a:lstStyle/>
          <a:p>
            <a:pPr>
              <a:lnSpc>
                <a:spcPct val="80000"/>
              </a:lnSpc>
            </a:pPr>
            <a:r>
              <a:rPr lang="cs-CZ" altLang="cs-CZ"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p:txBody>
      </p:sp>
      <p:sp>
        <p:nvSpPr>
          <p:cNvPr id="4" name="Nadpis 1">
            <a:extLst>
              <a:ext uri="{FF2B5EF4-FFF2-40B4-BE49-F238E27FC236}">
                <a16:creationId xmlns:a16="http://schemas.microsoft.com/office/drawing/2014/main" id="{31C23A8D-9C39-41A7-9EB0-4289416A081F}"/>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altLang="cs-CZ" sz="4000"/>
              <a:t>Co nevíme</a:t>
            </a:r>
            <a:br>
              <a:rPr lang="cs-CZ" altLang="cs-CZ" sz="4000"/>
            </a:br>
            <a:r>
              <a:rPr lang="cs-CZ" altLang="cs-CZ" sz="4000"/>
              <a:t>(a není toho málo): </a:t>
            </a:r>
            <a:endParaRPr lang="cs-CZ" altLang="cs-CZ" sz="4000" dirty="0"/>
          </a:p>
        </p:txBody>
      </p:sp>
    </p:spTree>
    <p:extLst>
      <p:ext uri="{BB962C8B-B14F-4D97-AF65-F5344CB8AC3E}">
        <p14:creationId xmlns:p14="http://schemas.microsoft.com/office/powerpoint/2010/main" val="1483211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Autofit/>
          </a:bodyPr>
          <a:lstStyle/>
          <a:p>
            <a:r>
              <a:rPr lang="cs-CZ" altLang="cs-CZ" sz="4000" dirty="0"/>
              <a:t>Co nevíme</a:t>
            </a:r>
            <a:br>
              <a:rPr lang="cs-CZ" altLang="cs-CZ" sz="4000" dirty="0"/>
            </a:br>
            <a:r>
              <a:rPr lang="cs-CZ" altLang="cs-CZ" sz="4000" dirty="0"/>
              <a:t>(a není toho málo): </a:t>
            </a: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a:bodyPr>
          <a:lstStyle/>
          <a:p>
            <a:pPr>
              <a:lnSpc>
                <a:spcPct val="80000"/>
              </a:lnSpc>
            </a:pPr>
            <a:r>
              <a:rPr lang="cs-CZ" altLang="cs-CZ" dirty="0"/>
              <a:t>Jaký standard péče se na opatrovníka uplatní.</a:t>
            </a:r>
          </a:p>
          <a:p>
            <a:pPr lvl="1">
              <a:lnSpc>
                <a:spcPct val="80000"/>
              </a:lnSpc>
            </a:pPr>
            <a:r>
              <a:rPr lang="cs-CZ" altLang="cs-CZ" sz="2400" dirty="0"/>
              <a:t>Soud uloží opatrovníkovi, aby </a:t>
            </a:r>
            <a:r>
              <a:rPr lang="cs-CZ" altLang="cs-CZ" sz="2400" b="1" dirty="0"/>
              <a:t>s odbornou péčí</a:t>
            </a:r>
            <a:r>
              <a:rPr lang="cs-CZ" altLang="cs-CZ" sz="2400" dirty="0"/>
              <a:t> usiloval o řádné obnovení činnosti statutárního orgánu právnické osoby (§ 487 odst. 2 ObčZ).</a:t>
            </a:r>
          </a:p>
          <a:p>
            <a:pPr lvl="2">
              <a:lnSpc>
                <a:spcPct val="80000"/>
              </a:lnSpc>
            </a:pPr>
            <a:r>
              <a:rPr lang="cs-CZ" altLang="cs-CZ" sz="2000" dirty="0"/>
              <a:t>Odborná péče se vztahuje jen k úsilí o obnovení činnosti statutárního orgánu.</a:t>
            </a:r>
          </a:p>
          <a:p>
            <a:pPr lvl="2">
              <a:lnSpc>
                <a:spcPct val="80000"/>
              </a:lnSpc>
            </a:pPr>
            <a:r>
              <a:rPr lang="cs-CZ" altLang="cs-CZ" sz="2000" dirty="0"/>
              <a:t>…zdůrazněno úsilí (</a:t>
            </a:r>
            <a:r>
              <a:rPr lang="cs-CZ" altLang="cs-CZ" sz="2000" i="1" dirty="0"/>
              <a:t>á la</a:t>
            </a:r>
            <a:r>
              <a:rPr lang="cs-CZ" altLang="cs-CZ" sz="2000" dirty="0"/>
              <a:t> péče řádného hospodáře).</a:t>
            </a:r>
          </a:p>
          <a:p>
            <a:pPr lvl="2">
              <a:lnSpc>
                <a:spcPct val="80000"/>
              </a:lnSpc>
            </a:pPr>
            <a:r>
              <a:rPr lang="cs-CZ" altLang="cs-CZ" sz="2000" dirty="0"/>
              <a:t>Skutečně odborná péče?</a:t>
            </a:r>
          </a:p>
          <a:p>
            <a:pPr lvl="2">
              <a:lnSpc>
                <a:spcPct val="80000"/>
              </a:lnSpc>
            </a:pPr>
            <a:r>
              <a:rPr lang="cs-CZ" altLang="cs-CZ" sz="2000" dirty="0"/>
              <a:t>A co výkon ostatních činností?</a:t>
            </a:r>
          </a:p>
        </p:txBody>
      </p:sp>
    </p:spTree>
    <p:extLst>
      <p:ext uri="{BB962C8B-B14F-4D97-AF65-F5344CB8AC3E}">
        <p14:creationId xmlns:p14="http://schemas.microsoft.com/office/powerpoint/2010/main" val="2663874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Povaha řízení: nesporná</a:t>
            </a:r>
          </a:p>
          <a:p>
            <a:pPr lvl="1">
              <a:lnSpc>
                <a:spcPct val="80000"/>
              </a:lnSpc>
            </a:pPr>
            <a:r>
              <a:rPr lang="cs-CZ" altLang="cs-CZ" sz="2300" dirty="0"/>
              <a:t>§ 3 odst. 2 písm. d) a § 85 písm. e) ZŘS</a:t>
            </a:r>
          </a:p>
          <a:p>
            <a:pPr lvl="1">
              <a:lnSpc>
                <a:spcPct val="80000"/>
              </a:lnSpc>
            </a:pPr>
            <a:r>
              <a:rPr lang="cs-CZ" altLang="cs-CZ" sz="2300" dirty="0">
                <a:cs typeface="Times New Roman"/>
              </a:rPr>
              <a:t>zásah soudů do vnitřních poměrů korporace</a:t>
            </a:r>
          </a:p>
          <a:p>
            <a:pPr>
              <a:lnSpc>
                <a:spcPct val="80000"/>
              </a:lnSpc>
            </a:pPr>
            <a:r>
              <a:rPr lang="cs-CZ" altLang="cs-CZ" sz="2700" dirty="0"/>
              <a:t>Mezinárodní příslušnost</a:t>
            </a:r>
          </a:p>
          <a:p>
            <a:pPr lvl="1">
              <a:lnSpc>
                <a:spcPct val="80000"/>
              </a:lnSpc>
            </a:pPr>
            <a:r>
              <a:rPr lang="cs-CZ" altLang="cs-CZ" sz="2300" dirty="0"/>
              <a:t>sídlo, ústředí nebo hlavní provozovnu (čl. 4 odst. 1 + 63 Brusel I bis)</a:t>
            </a:r>
          </a:p>
          <a:p>
            <a:pPr lvl="1">
              <a:lnSpc>
                <a:spcPct val="80000"/>
              </a:lnSpc>
            </a:pPr>
            <a:r>
              <a:rPr lang="nn-NO" altLang="cs-CZ" sz="2300" dirty="0"/>
              <a:t>čl. 24 bod. 2 Brusel I bis</a:t>
            </a:r>
            <a:r>
              <a:rPr lang="cs-CZ" altLang="cs-CZ" sz="2300" dirty="0"/>
              <a:t> se nepoužije</a:t>
            </a:r>
          </a:p>
          <a:p>
            <a:pPr>
              <a:lnSpc>
                <a:spcPct val="80000"/>
              </a:lnSpc>
            </a:pPr>
            <a:r>
              <a:rPr lang="cs-CZ" altLang="cs-CZ" sz="2700" dirty="0"/>
              <a:t>Věcná příslušnost: krajské soudy</a:t>
            </a:r>
          </a:p>
          <a:p>
            <a:pPr lvl="1">
              <a:lnSpc>
                <a:spcPct val="80000"/>
              </a:lnSpc>
            </a:pPr>
            <a:r>
              <a:rPr lang="cs-CZ" altLang="cs-CZ" sz="2300" dirty="0"/>
              <a:t>§ 3 odst. 2 písm. d) bod 1 ZŘS</a:t>
            </a:r>
          </a:p>
          <a:p>
            <a:pPr>
              <a:lnSpc>
                <a:spcPct val="80000"/>
              </a:lnSpc>
            </a:pPr>
            <a:r>
              <a:rPr lang="cs-CZ" altLang="cs-CZ" sz="2700" dirty="0"/>
              <a:t>Místní příslušnost: sídlo obchodní korporace</a:t>
            </a:r>
          </a:p>
          <a:p>
            <a:pPr lvl="2">
              <a:lnSpc>
                <a:spcPct val="80000"/>
              </a:lnSpc>
            </a:pPr>
            <a:r>
              <a:rPr lang="cs-CZ" altLang="cs-CZ" sz="1900" dirty="0">
                <a:cs typeface="Times New Roman"/>
              </a:rPr>
              <a:t>§ 86 odst. 1 ZŘS</a:t>
            </a:r>
          </a:p>
          <a:p>
            <a:pPr lvl="3">
              <a:lnSpc>
                <a:spcPct val="80000"/>
              </a:lnSpc>
            </a:pPr>
            <a:r>
              <a:rPr lang="cs-CZ" altLang="cs-CZ" sz="1500" i="1" dirty="0">
                <a:cs typeface="Times New Roman"/>
              </a:rPr>
              <a:t>Pro řízení ve věcech uvedených v § 85 písm. a), b) a e) a pro řízení uvedená v § 85 písm. c), jde-li o věci podle § 3 odst. 2 písm. c), je příslušný soud, u něhož je právnická osoba zapsána ve veřejném rejstříku. Jde-li o právnickou osobu, která se do veřejného rejstříku nezapisuje, je příslušný soud, v jehož obvodu má tato právnická osoba svůj obecný soud.</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29739975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Soudní poplatek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11 odst. 1 písm. a) </a:t>
            </a:r>
            <a:r>
              <a:rPr lang="cs-CZ" altLang="cs-CZ" sz="2700" dirty="0" err="1"/>
              <a:t>ZSoP</a:t>
            </a:r>
            <a:endParaRPr lang="cs-CZ" altLang="cs-CZ" sz="2700" dirty="0"/>
          </a:p>
          <a:p>
            <a:pPr lvl="1">
              <a:lnSpc>
                <a:spcPct val="80000"/>
              </a:lnSpc>
            </a:pPr>
            <a:r>
              <a:rPr lang="cs-CZ" altLang="cs-CZ" sz="2300" i="1" dirty="0"/>
              <a:t>Od poplatku se osvobozují řízení ve věcech opatrovnických, péče soudu o nezletilé, osvojení a povolení uzavřít manželství.</a:t>
            </a:r>
          </a:p>
          <a:p>
            <a:pPr lvl="2">
              <a:lnSpc>
                <a:spcPct val="80000"/>
              </a:lnSpc>
            </a:pPr>
            <a:r>
              <a:rPr lang="cs-CZ" altLang="cs-CZ" sz="1900" dirty="0">
                <a:cs typeface="Times New Roman"/>
              </a:rPr>
              <a:t>Pravděpodobně nešlo úmysl zákonodárce.</a:t>
            </a:r>
          </a:p>
          <a:p>
            <a:pPr lvl="2">
              <a:lnSpc>
                <a:spcPct val="80000"/>
              </a:lnSpc>
            </a:pPr>
            <a:r>
              <a:rPr lang="cs-CZ" altLang="cs-CZ" sz="1900" dirty="0">
                <a:cs typeface="Times New Roman"/>
              </a:rPr>
              <a:t>Přesto nutné vykládat ve prospěch navrhovatele.</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510565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lnSpcReduction="10000"/>
          </a:bodyPr>
          <a:lstStyle/>
          <a:p>
            <a:pPr>
              <a:lnSpc>
                <a:spcPct val="80000"/>
              </a:lnSpc>
            </a:pPr>
            <a:r>
              <a:rPr lang="cs-CZ" altLang="cs-CZ" sz="2700" dirty="0"/>
              <a:t>Řízení lze zahájit i bez návrh</a:t>
            </a:r>
          </a:p>
          <a:p>
            <a:pPr lvl="1">
              <a:lnSpc>
                <a:spcPct val="80000"/>
              </a:lnSpc>
            </a:pPr>
            <a:r>
              <a:rPr lang="cs-CZ" altLang="cs-CZ" sz="2300" dirty="0">
                <a:cs typeface="Times New Roman"/>
              </a:rPr>
              <a:t>alespoň ve vztahu ke skutkovým podstatám § 165 </a:t>
            </a:r>
            <a:r>
              <a:rPr lang="cs-CZ" altLang="cs-CZ" sz="2300" dirty="0" err="1">
                <a:cs typeface="Times New Roman"/>
              </a:rPr>
              <a:t>ObčZ</a:t>
            </a:r>
            <a:endParaRPr lang="cs-CZ" altLang="cs-CZ" sz="2300" dirty="0">
              <a:cs typeface="Times New Roman"/>
            </a:endParaRPr>
          </a:p>
          <a:p>
            <a:pPr lvl="1">
              <a:lnSpc>
                <a:spcPct val="80000"/>
              </a:lnSpc>
            </a:pPr>
            <a:r>
              <a:rPr lang="cs-CZ" altLang="cs-CZ" sz="2300" dirty="0">
                <a:cs typeface="Times New Roman"/>
              </a:rPr>
              <a:t>u § 486 </a:t>
            </a:r>
            <a:r>
              <a:rPr lang="cs-CZ" altLang="cs-CZ" sz="2300" dirty="0" err="1">
                <a:cs typeface="Times New Roman"/>
              </a:rPr>
              <a:t>ObčZ</a:t>
            </a:r>
            <a:r>
              <a:rPr lang="cs-CZ" altLang="cs-CZ" sz="2300" dirty="0">
                <a:cs typeface="Times New Roman"/>
              </a:rPr>
              <a:t> se to výslovně nestanoví, ale lze to dovodit s odkazem na § 13 odst. 1 ZŘS</a:t>
            </a:r>
          </a:p>
          <a:p>
            <a:pPr lvl="2">
              <a:lnSpc>
                <a:spcPct val="80000"/>
              </a:lnSpc>
            </a:pPr>
            <a:r>
              <a:rPr lang="cs-CZ" altLang="cs-CZ" sz="1900" dirty="0">
                <a:cs typeface="Times New Roman"/>
              </a:rPr>
              <a:t>není vyloučeno zahájit řízení ústně do protokolu podle § 14 ZŘS</a:t>
            </a:r>
          </a:p>
          <a:p>
            <a:pPr lvl="2">
              <a:lnSpc>
                <a:spcPct val="80000"/>
              </a:lnSpc>
            </a:pPr>
            <a:r>
              <a:rPr lang="cs-CZ" altLang="cs-CZ" sz="1900" dirty="0">
                <a:cs typeface="Times New Roman"/>
              </a:rPr>
              <a:t>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lze zastavit řízení, odpadne-li důvod pro jeho vedení podle § 16 ZŘS</a:t>
            </a:r>
          </a:p>
          <a:p>
            <a:pPr lvl="2">
              <a:lnSpc>
                <a:spcPct val="80000"/>
              </a:lnSpc>
            </a:pPr>
            <a:r>
              <a:rPr lang="cs-CZ" altLang="cs-CZ" sz="1900" dirty="0">
                <a:cs typeface="Times New Roman"/>
              </a:rPr>
              <a:t>lze překročit návrh podle § 26 ZŘS (například jmenovat opatrovníkem někoho jiného), ale… jen procesní nárok, </a:t>
            </a:r>
            <a:r>
              <a:rPr lang="cs-CZ" altLang="cs-CZ" sz="1900" u="sng" dirty="0">
                <a:cs typeface="Times New Roman"/>
              </a:rPr>
              <a:t>netýká se (skutkového) základu procesního nároku</a:t>
            </a:r>
          </a:p>
          <a:p>
            <a:pPr>
              <a:lnSpc>
                <a:spcPct val="80000"/>
              </a:lnSpc>
            </a:pPr>
            <a:r>
              <a:rPr lang="cs-CZ" altLang="cs-CZ" sz="2700" dirty="0"/>
              <a:t>Vymezení předmětu řízení</a:t>
            </a:r>
          </a:p>
          <a:p>
            <a:pPr lvl="1">
              <a:lnSpc>
                <a:spcPct val="80000"/>
              </a:lnSpc>
            </a:pPr>
            <a:r>
              <a:rPr lang="cs-CZ" altLang="cs-CZ" sz="2300" dirty="0"/>
              <a:t>vylíčení rozhodných skutečností (skutkový základ procesního nároku)</a:t>
            </a:r>
          </a:p>
          <a:p>
            <a:pPr lvl="2">
              <a:lnSpc>
                <a:spcPct val="80000"/>
              </a:lnSpc>
            </a:pPr>
            <a:r>
              <a:rPr lang="cs-CZ" altLang="cs-CZ" sz="1900" dirty="0"/>
              <a:t>skutkové podstaty § 165, resp. § 486 </a:t>
            </a:r>
            <a:r>
              <a:rPr lang="cs-CZ" altLang="cs-CZ" sz="1900" dirty="0" err="1"/>
              <a:t>ObčZ</a:t>
            </a:r>
            <a:endParaRPr lang="cs-CZ" altLang="cs-CZ" sz="1900" dirty="0"/>
          </a:p>
          <a:p>
            <a:pPr lvl="1">
              <a:lnSpc>
                <a:spcPct val="80000"/>
              </a:lnSpc>
            </a:pPr>
            <a:r>
              <a:rPr lang="cs-CZ" altLang="cs-CZ" sz="2300" dirty="0"/>
              <a:t>žalobní petit (předmět procesního nároku)</a:t>
            </a:r>
          </a:p>
          <a:p>
            <a:pPr lvl="2">
              <a:lnSpc>
                <a:spcPct val="80000"/>
              </a:lnSpc>
            </a:pPr>
            <a:r>
              <a:rPr lang="cs-CZ" altLang="cs-CZ" sz="1900" dirty="0"/>
              <a:t>návrh na jmenování opatrovníka</a:t>
            </a:r>
          </a:p>
          <a:p>
            <a:pPr lvl="2">
              <a:lnSpc>
                <a:spcPct val="80000"/>
              </a:lnSpc>
            </a:pPr>
            <a:r>
              <a:rPr lang="cs-CZ" altLang="cs-CZ" sz="1900" dirty="0"/>
              <a:t>musí být v petitu uveden konkrétní opatrovník?</a:t>
            </a:r>
          </a:p>
          <a:p>
            <a:pPr lvl="3">
              <a:lnSpc>
                <a:spcPct val="80000"/>
              </a:lnSpc>
            </a:pPr>
            <a:r>
              <a:rPr lang="cs-CZ" altLang="cs-CZ" sz="1500" dirty="0"/>
              <a:t>krajně nejisté (k tomu níže)</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089447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navrhovatel</a:t>
            </a:r>
          </a:p>
          <a:p>
            <a:pPr lvl="1">
              <a:lnSpc>
                <a:spcPct val="80000"/>
              </a:lnSpc>
            </a:pPr>
            <a:r>
              <a:rPr lang="cs-CZ" altLang="cs-CZ" sz="2300" dirty="0"/>
              <a:t>kdo osvědčí právní zájem (§ 165 odst. 1 ObčZ)</a:t>
            </a:r>
          </a:p>
          <a:p>
            <a:pPr lvl="2">
              <a:lnSpc>
                <a:spcPct val="80000"/>
              </a:lnSpc>
            </a:pPr>
            <a:r>
              <a:rPr lang="cs-CZ" altLang="cs-CZ" sz="1900" dirty="0"/>
              <a:t>značně problematické, neboť lze řízení zahájit i bez návrhu</a:t>
            </a:r>
          </a:p>
          <a:p>
            <a:pPr lvl="1">
              <a:lnSpc>
                <a:spcPct val="80000"/>
              </a:lnSpc>
            </a:pPr>
            <a:r>
              <a:rPr lang="cs-CZ" altLang="cs-CZ" sz="2300" dirty="0"/>
              <a:t>podobně jako v 27 Cdo 1875/2018 (R 94/2019)</a:t>
            </a:r>
          </a:p>
          <a:p>
            <a:pPr lvl="2">
              <a:lnSpc>
                <a:spcPct val="80000"/>
              </a:lnSpc>
            </a:pPr>
            <a:r>
              <a:rPr lang="cs-CZ" altLang="cs-CZ" sz="1900" i="1" dirty="0"/>
              <a:t>Další návrh podaný osobou odlišnou od původního navrhovatele ohledně téže společnosti a téhož skutkového stavu před pravomocným skončením řízení o původním návrhu, považovat za přistoupení do řízení zahájeného tímto původním návrhem.</a:t>
            </a:r>
          </a:p>
          <a:p>
            <a:pPr>
              <a:lnSpc>
                <a:spcPct val="80000"/>
              </a:lnSpc>
            </a:pPr>
            <a:r>
              <a:rPr lang="cs-CZ" altLang="cs-CZ" sz="2700" dirty="0"/>
              <a:t>právnická osoba, které se jmenování týká</a:t>
            </a:r>
          </a:p>
          <a:p>
            <a:pPr lvl="1">
              <a:lnSpc>
                <a:spcPct val="80000"/>
              </a:lnSpc>
            </a:pPr>
            <a:r>
              <a:rPr lang="cs-CZ" altLang="cs-CZ" sz="2300" dirty="0"/>
              <a:t>podobně jako v 27 Cdo 1875/2018 (R 94/2019)</a:t>
            </a:r>
          </a:p>
          <a:p>
            <a:pPr lvl="2">
              <a:lnSpc>
                <a:spcPct val="80000"/>
              </a:lnSpc>
            </a:pPr>
            <a:r>
              <a:rPr lang="cs-CZ" altLang="cs-CZ" sz="1900" i="1" dirty="0"/>
              <a:t>Při řešení otázky, zda je společnost, jejíhož jednatele má soud jmenovat v řízení podle § 198 odst. 3 z. o. k., osobou, o jejíchž právech nebo povinnostech má být v takovém řízení jednáno, je podle přesvědčení Nejvyššího soudu nutné vycházet z toho, že  jmenováním jednatele dochází k zásahu veřejné moci (soudu) do vnitřních poměrů společnosti.</a:t>
            </a:r>
            <a:endParaRPr lang="cs-CZ" altLang="cs-CZ" sz="1500" dirty="0"/>
          </a:p>
        </p:txBody>
      </p:sp>
    </p:spTree>
    <p:extLst>
      <p:ext uri="{BB962C8B-B14F-4D97-AF65-F5344CB8AC3E}">
        <p14:creationId xmlns:p14="http://schemas.microsoft.com/office/powerpoint/2010/main" val="284170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Zákon o veřejných rejstřících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Veřejnými rejstříky se rozumí:</a:t>
            </a:r>
          </a:p>
          <a:p>
            <a:pPr lvl="1">
              <a:lnSpc>
                <a:spcPct val="80000"/>
              </a:lnSpc>
            </a:pPr>
            <a:r>
              <a:rPr lang="cs-CZ" altLang="cs-CZ" sz="2300" dirty="0"/>
              <a:t>spolkový rejstřík,</a:t>
            </a:r>
          </a:p>
          <a:p>
            <a:pPr lvl="1">
              <a:lnSpc>
                <a:spcPct val="80000"/>
              </a:lnSpc>
            </a:pPr>
            <a:r>
              <a:rPr lang="cs-CZ" altLang="cs-CZ" sz="2300" dirty="0"/>
              <a:t>nadační rejstřík,</a:t>
            </a:r>
          </a:p>
          <a:p>
            <a:pPr lvl="1">
              <a:lnSpc>
                <a:spcPct val="80000"/>
              </a:lnSpc>
            </a:pPr>
            <a:r>
              <a:rPr lang="cs-CZ" altLang="cs-CZ" sz="2300" dirty="0"/>
              <a:t>rejstřík ústavů,</a:t>
            </a:r>
          </a:p>
          <a:p>
            <a:pPr lvl="1">
              <a:lnSpc>
                <a:spcPct val="80000"/>
              </a:lnSpc>
            </a:pPr>
            <a:r>
              <a:rPr lang="cs-CZ" altLang="cs-CZ" sz="2300" dirty="0"/>
              <a:t>rejstřík společenství vlastníků jednotek,</a:t>
            </a:r>
          </a:p>
          <a:p>
            <a:pPr lvl="1">
              <a:lnSpc>
                <a:spcPct val="80000"/>
              </a:lnSpc>
            </a:pPr>
            <a:r>
              <a:rPr lang="cs-CZ" altLang="cs-CZ" sz="2300" dirty="0"/>
              <a:t>obchodní rejstřík a</a:t>
            </a:r>
          </a:p>
          <a:p>
            <a:pPr lvl="1">
              <a:lnSpc>
                <a:spcPct val="80000"/>
              </a:lnSpc>
            </a:pPr>
            <a:r>
              <a:rPr lang="cs-CZ" altLang="cs-CZ" sz="2300" dirty="0"/>
              <a:t>rejstřík obecně prospěšných společností.</a:t>
            </a:r>
          </a:p>
        </p:txBody>
      </p:sp>
    </p:spTree>
    <p:extLst>
      <p:ext uri="{BB962C8B-B14F-4D97-AF65-F5344CB8AC3E}">
        <p14:creationId xmlns:p14="http://schemas.microsoft.com/office/powerpoint/2010/main" val="30352350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opatrovník?</a:t>
            </a:r>
          </a:p>
          <a:p>
            <a:pPr lvl="1">
              <a:lnSpc>
                <a:spcPct val="80000"/>
              </a:lnSpc>
            </a:pPr>
            <a:r>
              <a:rPr lang="cs-CZ" altLang="cs-CZ" sz="2300" dirty="0"/>
              <a:t>„přenos“ závěrů 29 Odo 1154/2003?</a:t>
            </a:r>
          </a:p>
          <a:p>
            <a:pPr lvl="2">
              <a:lnSpc>
                <a:spcPct val="80000"/>
              </a:lnSpc>
            </a:pPr>
            <a:r>
              <a:rPr lang="cs-CZ" altLang="cs-CZ" sz="1900" i="1" dirty="0"/>
              <a:t>Likvidátor jmenovaný soudem v řízení o zrušení zápisu o výmazu obchodní společnosti z obchodního rejstříku a o jejím vstupu do likvidace a jmenování likvidátora (§ 75b obch. zák.), se stává účastníkem takového řízení až dnem, kdy soud rozhodl o jeho jmenování není rovněž osobou oprávněnou k podání odvolání proti rozhodnutí soudu o zrušení zápisu o výmazu obchodní společnosti z obchodního rejstříku a o jejím vstupu do likvidace.</a:t>
            </a:r>
          </a:p>
          <a:p>
            <a:pPr lvl="1">
              <a:lnSpc>
                <a:spcPct val="80000"/>
              </a:lnSpc>
            </a:pPr>
            <a:r>
              <a:rPr lang="cs-CZ" altLang="cs-CZ" sz="2300" dirty="0"/>
              <a:t>snad ne…, materiální pojetí účastenství = i opatrovník je totiž osobou, o právech nebo povinnostech má být v řízení jednáno (§ 6 odst. 1 </a:t>
            </a:r>
            <a:r>
              <a:rPr lang="cs-CZ" altLang="cs-CZ" sz="2300" dirty="0" err="1"/>
              <a:t>ZŘS</a:t>
            </a:r>
            <a:r>
              <a:rPr lang="cs-CZ" altLang="cs-CZ" sz="2300" dirty="0"/>
              <a:t>)</a:t>
            </a:r>
          </a:p>
          <a:p>
            <a:pPr lvl="2">
              <a:lnSpc>
                <a:spcPct val="80000"/>
              </a:lnSpc>
            </a:pPr>
            <a:r>
              <a:rPr lang="cs-CZ" altLang="cs-CZ" sz="1900" dirty="0"/>
              <a:t>poznámka k výkladu § 6 odst. 1 </a:t>
            </a:r>
            <a:r>
              <a:rPr lang="cs-CZ" altLang="cs-CZ" sz="1900" dirty="0" err="1"/>
              <a:t>ZŘS</a:t>
            </a:r>
            <a:r>
              <a:rPr lang="cs-CZ" altLang="cs-CZ" sz="1900" dirty="0"/>
              <a:t>: slova „i bez návrhu“ si škrtnout (27 Cdo 1875/2018 = R 94/2019)</a:t>
            </a:r>
          </a:p>
          <a:p>
            <a:pPr lvl="1">
              <a:lnSpc>
                <a:spcPct val="80000"/>
              </a:lnSpc>
            </a:pPr>
            <a:r>
              <a:rPr lang="cs-CZ" altLang="cs-CZ" sz="2300" dirty="0"/>
              <a:t>přibírání a ukončení účastenství (§ 7 </a:t>
            </a:r>
            <a:r>
              <a:rPr lang="cs-CZ" altLang="cs-CZ" sz="2300" dirty="0" err="1"/>
              <a:t>ZŘS</a:t>
            </a:r>
            <a:r>
              <a:rPr lang="cs-CZ" altLang="cs-CZ" sz="2300" dirty="0"/>
              <a:t>)</a:t>
            </a:r>
          </a:p>
        </p:txBody>
      </p:sp>
    </p:spTree>
    <p:extLst>
      <p:ext uri="{BB962C8B-B14F-4D97-AF65-F5344CB8AC3E}">
        <p14:creationId xmlns:p14="http://schemas.microsoft.com/office/powerpoint/2010/main" val="3185502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společníci?</a:t>
            </a:r>
          </a:p>
          <a:p>
            <a:pPr lvl="1">
              <a:lnSpc>
                <a:spcPct val="80000"/>
              </a:lnSpc>
            </a:pPr>
            <a:r>
              <a:rPr lang="cs-CZ" altLang="cs-CZ" sz="2300" dirty="0"/>
              <a:t>„přenos“ závěrů IV. ÚS 230/95?</a:t>
            </a:r>
          </a:p>
          <a:p>
            <a:pPr lvl="2">
              <a:lnSpc>
                <a:spcPct val="80000"/>
              </a:lnSpc>
            </a:pPr>
            <a:r>
              <a:rPr lang="cs-CZ" altLang="cs-CZ" sz="1900" i="1" dirty="0"/>
              <a:t>Podle přesvědčení Ústavního soudu bylo třeba společníky společnosti, zrušované v řízení podle § 9 odst. 4 písm. b) o.s.ř., považovat za účastníky řízení, a to i podle právní úpravy platné před poslední novelou o.s.ř. Pokud totiž zákonodárce okruh účastníků řízení v řízeních uvedených v odst. l § 200e o.s.ř. odkazem na ustanovení § 9 odst. 4 písm. b) až i), mezi nimiž jsou jak řízení zahajovaná na návrh, tak i řízení, která je možno zahájit i bez návrhu, vymezuje v odst. 3 § 200e o.s.ř. dalším odkazem pouze na § 94 o.s.ř., tedy na </a:t>
            </a:r>
            <a:r>
              <a:rPr lang="cs-CZ" altLang="cs-CZ" sz="1900" i="1" u="sng" dirty="0"/>
              <a:t>třetí definici účastníků</a:t>
            </a:r>
            <a:r>
              <a:rPr lang="cs-CZ" altLang="cs-CZ" sz="1900" i="1" dirty="0"/>
              <a:t> řízení (a nikoliv tedy také odkazem na ustanovení § 90 o.s.ř., když právě toto ustanovení vymezuje okruh účastníků řízení zahajovaných jen na návrh), je třeba tomuto jeho odkazu rozumět tak, že </a:t>
            </a:r>
            <a:r>
              <a:rPr lang="cs-CZ" altLang="cs-CZ" sz="1900" i="1" u="sng" dirty="0"/>
              <a:t>ve všech druzích řízení, na které se vztahuje ustanovení § 200e o.s.ř., jsou účastníky řízení všichni ti, o jejichž právech nebo povinnostech má být v řízení jednáno. Za takové subjekty je pak třeba nepochybně považovat i společníky zrušované společnosti.</a:t>
            </a:r>
          </a:p>
          <a:p>
            <a:pPr lvl="1">
              <a:lnSpc>
                <a:spcPct val="80000"/>
              </a:lnSpc>
            </a:pPr>
            <a:r>
              <a:rPr lang="cs-CZ" altLang="cs-CZ" sz="2300" dirty="0"/>
              <a:t>snad ne…</a:t>
            </a:r>
          </a:p>
        </p:txBody>
      </p:sp>
    </p:spTree>
    <p:extLst>
      <p:ext uri="{BB962C8B-B14F-4D97-AF65-F5344CB8AC3E}">
        <p14:creationId xmlns:p14="http://schemas.microsoft.com/office/powerpoint/2010/main" val="6149300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Procesní opatrovnictví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jde-li o případ, kdy právnická osoba nemá statutární orgán → zpravidla nutné ustanovit procesního opatrovníka podle § 29 odst. 2 OSŘ</a:t>
            </a:r>
          </a:p>
          <a:p>
            <a:pPr lvl="1">
              <a:lnSpc>
                <a:spcPct val="80000"/>
              </a:lnSpc>
            </a:pPr>
            <a:r>
              <a:rPr lang="cs-CZ" altLang="cs-CZ" sz="2300" dirty="0"/>
              <a:t>osoba procesního opatrovníka nesmí být účastníkem řízení</a:t>
            </a:r>
          </a:p>
          <a:p>
            <a:pPr lvl="1">
              <a:lnSpc>
                <a:spcPct val="80000"/>
              </a:lnSpc>
            </a:pPr>
            <a:r>
              <a:rPr lang="cs-CZ" altLang="cs-CZ" sz="2300" dirty="0"/>
              <a:t>procesní opatrovní nesmí být osoba navržená na jmenování do funkce hmotněprávního opatrovníka</a:t>
            </a:r>
          </a:p>
        </p:txBody>
      </p:sp>
    </p:spTree>
    <p:extLst>
      <p:ext uri="{BB962C8B-B14F-4D97-AF65-F5344CB8AC3E}">
        <p14:creationId xmlns:p14="http://schemas.microsoft.com/office/powerpoint/2010/main" val="35685647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a:extLst>
              <a:ext uri="{FF2B5EF4-FFF2-40B4-BE49-F238E27FC236}">
                <a16:creationId xmlns:a16="http://schemas.microsoft.com/office/drawing/2014/main" id="{3A06F8E6-DE0C-49D7-9276-F1901FB4C5F1}"/>
              </a:ext>
            </a:extLst>
          </p:cNvPr>
          <p:cNvSpPr txBox="1">
            <a:spLocks/>
          </p:cNvSpPr>
          <p:nvPr/>
        </p:nvSpPr>
        <p:spPr>
          <a:xfrm>
            <a:off x="1143000" y="2808089"/>
            <a:ext cx="6858000" cy="124182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t>Děkuji za pozornost</a:t>
            </a:r>
          </a:p>
        </p:txBody>
      </p:sp>
    </p:spTree>
    <p:extLst>
      <p:ext uri="{BB962C8B-B14F-4D97-AF65-F5344CB8AC3E}">
        <p14:creationId xmlns:p14="http://schemas.microsoft.com/office/powerpoint/2010/main" val="160025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Smysl a účel</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Informační funkce</a:t>
            </a:r>
          </a:p>
          <a:p>
            <a:pPr lvl="1">
              <a:lnSpc>
                <a:spcPct val="80000"/>
              </a:lnSpc>
            </a:pPr>
            <a:r>
              <a:rPr lang="cs-CZ" altLang="cs-CZ" sz="2300" dirty="0"/>
              <a:t>základní údaje o zapisovaných osobách (obchodní rejstřík: primárně o podnikatelích).</a:t>
            </a:r>
          </a:p>
          <a:p>
            <a:pPr>
              <a:lnSpc>
                <a:spcPct val="80000"/>
              </a:lnSpc>
            </a:pPr>
            <a:r>
              <a:rPr lang="cs-CZ" altLang="cs-CZ" sz="2700" dirty="0"/>
              <a:t>Ochranná funkce</a:t>
            </a:r>
          </a:p>
          <a:p>
            <a:pPr lvl="1">
              <a:lnSpc>
                <a:spcPct val="80000"/>
              </a:lnSpc>
            </a:pPr>
            <a:r>
              <a:rPr lang="cs-CZ" altLang="cs-CZ" sz="2300" dirty="0"/>
              <a:t>vyrovnává informační deficit třetích osob = umožňuje se rychle zorientovat v organizační struktuře.</a:t>
            </a:r>
          </a:p>
          <a:p>
            <a:pPr>
              <a:lnSpc>
                <a:spcPct val="80000"/>
              </a:lnSpc>
            </a:pPr>
            <a:r>
              <a:rPr lang="cs-CZ" altLang="cs-CZ" sz="2700" dirty="0"/>
              <a:t>Zvyšuje efektivitu</a:t>
            </a:r>
          </a:p>
          <a:p>
            <a:pPr lvl="1">
              <a:lnSpc>
                <a:spcPct val="80000"/>
              </a:lnSpc>
            </a:pPr>
            <a:r>
              <a:rPr lang="cs-CZ" altLang="cs-CZ" sz="2300" dirty="0"/>
              <a:t>šetří transakční náklady.</a:t>
            </a:r>
          </a:p>
        </p:txBody>
      </p:sp>
    </p:spTree>
    <p:extLst>
      <p:ext uri="{BB962C8B-B14F-4D97-AF65-F5344CB8AC3E}">
        <p14:creationId xmlns:p14="http://schemas.microsoft.com/office/powerpoint/2010/main" val="93010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Formální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Přístupné každému (§ 120 odst. 2 </a:t>
            </a:r>
            <a:r>
              <a:rPr lang="cs-CZ" altLang="cs-CZ" sz="2700" dirty="0" err="1"/>
              <a:t>ObčZ</a:t>
            </a:r>
            <a:r>
              <a:rPr lang="cs-CZ" altLang="cs-CZ" sz="2700" dirty="0"/>
              <a:t>),</a:t>
            </a:r>
          </a:p>
          <a:p>
            <a:pPr lvl="1">
              <a:lnSpc>
                <a:spcPct val="80000"/>
              </a:lnSpc>
            </a:pPr>
            <a:r>
              <a:rPr lang="cs-CZ" altLang="cs-CZ" sz="2300" dirty="0"/>
              <a:t>každý může nahlížet pořizovat si výpisy, opisy nebo kopie.</a:t>
            </a:r>
          </a:p>
          <a:p>
            <a:pPr>
              <a:lnSpc>
                <a:spcPct val="80000"/>
              </a:lnSpc>
            </a:pPr>
            <a:r>
              <a:rPr lang="cs-CZ" altLang="cs-CZ" sz="2700" dirty="0"/>
              <a:t>Veřejné rejstříky podle </a:t>
            </a:r>
            <a:r>
              <a:rPr lang="cs-CZ" altLang="cs-CZ" sz="2700" dirty="0" err="1"/>
              <a:t>VeřRej</a:t>
            </a:r>
            <a:r>
              <a:rPr lang="cs-CZ" altLang="cs-CZ" sz="2700" dirty="0"/>
              <a:t>,</a:t>
            </a:r>
          </a:p>
          <a:p>
            <a:pPr lvl="1">
              <a:lnSpc>
                <a:spcPct val="80000"/>
              </a:lnSpc>
            </a:pPr>
            <a:r>
              <a:rPr lang="cs-CZ" altLang="cs-CZ" sz="2300" dirty="0"/>
              <a:t>vede rejstříkový soud (§ 1 odst. 4 </a:t>
            </a:r>
            <a:r>
              <a:rPr lang="cs-CZ" altLang="cs-CZ" sz="2300" dirty="0" err="1"/>
              <a:t>VeřRej</a:t>
            </a:r>
            <a:r>
              <a:rPr lang="cs-CZ" altLang="cs-CZ" sz="2300" dirty="0"/>
              <a:t>),</a:t>
            </a:r>
          </a:p>
          <a:p>
            <a:pPr lvl="1">
              <a:lnSpc>
                <a:spcPct val="80000"/>
              </a:lnSpc>
            </a:pPr>
            <a:r>
              <a:rPr lang="cs-CZ" altLang="cs-CZ" sz="2300" dirty="0"/>
              <a:t>umožněn dálkový přístup (§ 3 </a:t>
            </a:r>
            <a:r>
              <a:rPr lang="cs-CZ" altLang="cs-CZ" sz="2300" dirty="0" err="1"/>
              <a:t>VeřRej</a:t>
            </a:r>
            <a:r>
              <a:rPr lang="cs-CZ" altLang="cs-CZ" sz="2300" dirty="0"/>
              <a:t>),</a:t>
            </a:r>
          </a:p>
          <a:p>
            <a:pPr lvl="1">
              <a:lnSpc>
                <a:spcPct val="80000"/>
              </a:lnSpc>
            </a:pPr>
            <a:r>
              <a:rPr lang="cs-CZ" altLang="cs-CZ" sz="2300" dirty="0"/>
              <a:t>jednotná doména www.justice.cz. </a:t>
            </a:r>
          </a:p>
        </p:txBody>
      </p:sp>
    </p:spTree>
    <p:extLst>
      <p:ext uri="{BB962C8B-B14F-4D97-AF65-F5344CB8AC3E}">
        <p14:creationId xmlns:p14="http://schemas.microsoft.com/office/powerpoint/2010/main" val="3743682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Materiální publicita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fontScale="92500" lnSpcReduction="10000"/>
          </a:bodyPr>
          <a:lstStyle/>
          <a:p>
            <a:pPr>
              <a:lnSpc>
                <a:spcPct val="80000"/>
              </a:lnSpc>
            </a:pPr>
            <a:r>
              <a:rPr lang="cs-CZ" altLang="cs-CZ" sz="2700" dirty="0"/>
              <a:t>Negativní stránka</a:t>
            </a:r>
          </a:p>
          <a:p>
            <a:pPr lvl="1">
              <a:lnSpc>
                <a:spcPct val="80000"/>
              </a:lnSpc>
            </a:pPr>
            <a:r>
              <a:rPr lang="cs-CZ" altLang="cs-CZ" sz="2300" i="1" dirty="0"/>
              <a:t>Proti osobě, která právně jedná důvěřujíc údaji zapsanému do veřejného rejstříku, nemá ten, jehož se zápis týká, právo namítnout, že zápis neodpovídá skutečnosti.</a:t>
            </a:r>
          </a:p>
          <a:p>
            <a:pPr>
              <a:lnSpc>
                <a:spcPct val="80000"/>
              </a:lnSpc>
            </a:pPr>
            <a:r>
              <a:rPr lang="cs-CZ" altLang="cs-CZ" sz="2700" dirty="0"/>
              <a:t>Pozitivní stránka</a:t>
            </a:r>
          </a:p>
          <a:p>
            <a:pPr lvl="1">
              <a:lnSpc>
                <a:spcPct val="80000"/>
              </a:lnSpc>
            </a:pPr>
            <a:r>
              <a:rPr lang="cs-CZ" altLang="cs-CZ" sz="2300" i="1" dirty="0"/>
              <a:t>Byl-li údaj zapsaný ve veřejném rejstříku zveřejněn, nemůže se nikdo </a:t>
            </a:r>
            <a:r>
              <a:rPr lang="cs-CZ" altLang="cs-CZ" sz="2300" i="1" u="sng" dirty="0"/>
              <a:t>po uplynutí patnácti dnů</a:t>
            </a:r>
            <a:r>
              <a:rPr lang="cs-CZ" altLang="cs-CZ" sz="2300" i="1" dirty="0"/>
              <a:t> od zveřejnění dovolat, že o zveřejněném údaji nemohl vědět. Neodpovídá-li zveřejněný údaj zapsanému údaji, nemůže se ten, jehož se údaj týká, vůči jiné osobě dovolat zveřejněného údaje; prokáže-li však, že jí byl zapsaný údaj znám, může proti ní namítnout, že zveřejněný údaj zapsanému neodpovídá (§ 121 odst. 2 </a:t>
            </a:r>
            <a:r>
              <a:rPr lang="cs-CZ" altLang="cs-CZ" sz="2300" i="1" dirty="0" err="1"/>
              <a:t>ObčZ</a:t>
            </a:r>
            <a:r>
              <a:rPr lang="cs-CZ" altLang="cs-CZ" sz="2300" i="1" dirty="0"/>
              <a:t>).</a:t>
            </a:r>
          </a:p>
          <a:p>
            <a:pPr lvl="1">
              <a:lnSpc>
                <a:spcPct val="80000"/>
              </a:lnSpc>
            </a:pPr>
            <a:r>
              <a:rPr lang="cs-CZ" altLang="cs-CZ" sz="2300" i="1" dirty="0"/>
              <a:t>Údaje a obsah listin, jejichž zveřejnění zákon ukládá, může zapsaná osoba namítat vůči třetím osobám až od okamžiku jejich zveřejnění, ledaže by prokázala, že třetí osobě byly známy dříve. Těchto údajů a obsahu listin se však zapsaná osoba nemůže dovolávat u jednání uskutečněných </a:t>
            </a:r>
            <a:r>
              <a:rPr lang="cs-CZ" altLang="cs-CZ" sz="2300" i="1" u="sng" dirty="0"/>
              <a:t>do šestnáctého dne po zveřejnění</a:t>
            </a:r>
            <a:r>
              <a:rPr lang="cs-CZ" altLang="cs-CZ" sz="2300" i="1" dirty="0"/>
              <a:t>, jestliže třetí osoba prokáže, že o nich nemohla vědět (§ 8 odst. 2 </a:t>
            </a:r>
            <a:r>
              <a:rPr lang="cs-CZ" altLang="cs-CZ" sz="2300" i="1" dirty="0" err="1"/>
              <a:t>VeřRej</a:t>
            </a:r>
            <a:r>
              <a:rPr lang="cs-CZ" altLang="cs-CZ" sz="2300" i="1" dirty="0"/>
              <a:t>).</a:t>
            </a:r>
          </a:p>
        </p:txBody>
      </p:sp>
    </p:spTree>
    <p:extLst>
      <p:ext uri="{BB962C8B-B14F-4D97-AF65-F5344CB8AC3E}">
        <p14:creationId xmlns:p14="http://schemas.microsoft.com/office/powerpoint/2010/main" val="325241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Konstitutivní a deklaratorní zápisy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525963"/>
          </a:xfrm>
        </p:spPr>
        <p:txBody>
          <a:bodyPr>
            <a:normAutofit/>
          </a:bodyPr>
          <a:lstStyle/>
          <a:p>
            <a:pPr>
              <a:lnSpc>
                <a:spcPct val="80000"/>
              </a:lnSpc>
            </a:pPr>
            <a:r>
              <a:rPr lang="cs-CZ" altLang="cs-CZ" sz="2700" dirty="0"/>
              <a:t>Konstitutivní účinky</a:t>
            </a:r>
          </a:p>
          <a:p>
            <a:pPr lvl="1">
              <a:lnSpc>
                <a:spcPct val="80000"/>
              </a:lnSpc>
            </a:pPr>
            <a:r>
              <a:rPr lang="cs-CZ" altLang="cs-CZ" sz="2300" dirty="0"/>
              <a:t>právní následky (účinky) zapisované skutečnosti nastávají až jejím zápisem do veřejného rejstříku.</a:t>
            </a:r>
          </a:p>
          <a:p>
            <a:pPr>
              <a:lnSpc>
                <a:spcPct val="80000"/>
              </a:lnSpc>
            </a:pPr>
            <a:r>
              <a:rPr lang="cs-CZ" altLang="cs-CZ" sz="2700" dirty="0"/>
              <a:t>Deklaratorní účinky</a:t>
            </a:r>
          </a:p>
          <a:p>
            <a:pPr lvl="1">
              <a:lnSpc>
                <a:spcPct val="80000"/>
              </a:lnSpc>
            </a:pPr>
            <a:r>
              <a:rPr lang="cs-CZ" altLang="cs-CZ" sz="2300" dirty="0"/>
              <a:t>právní následky (účinky) zapisované skutečnosti nastaly v minulosti.</a:t>
            </a:r>
          </a:p>
        </p:txBody>
      </p:sp>
    </p:spTree>
    <p:extLst>
      <p:ext uri="{BB962C8B-B14F-4D97-AF65-F5344CB8AC3E}">
        <p14:creationId xmlns:p14="http://schemas.microsoft.com/office/powerpoint/2010/main" val="203180838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4749</Words>
  <Application>Microsoft Office PowerPoint</Application>
  <PresentationFormat>Předvádění na obrazovce (4:3)</PresentationFormat>
  <Paragraphs>333</Paragraphs>
  <Slides>53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53</vt:i4>
      </vt:variant>
    </vt:vector>
  </HeadingPairs>
  <TitlesOfParts>
    <vt:vector size="57" baseType="lpstr">
      <vt:lpstr>Arial</vt:lpstr>
      <vt:lpstr>Calibri</vt:lpstr>
      <vt:lpstr>Times New Roman</vt:lpstr>
      <vt:lpstr>Motiv sady Office</vt:lpstr>
      <vt:lpstr>Prezentace aplikace PowerPoint</vt:lpstr>
      <vt:lpstr>Program</vt:lpstr>
      <vt:lpstr>Prezentace aplikace PowerPoint</vt:lpstr>
      <vt:lpstr>Pojem „veřejný rejstřík“</vt:lpstr>
      <vt:lpstr>Zákon o veřejných rejstřících</vt:lpstr>
      <vt:lpstr>Smysl a účel</vt:lpstr>
      <vt:lpstr>Formální publicita</vt:lpstr>
      <vt:lpstr>Materiální publicita</vt:lpstr>
      <vt:lpstr>Konstitutivní a deklaratorní zápisy</vt:lpstr>
      <vt:lpstr>Evropský kontext</vt:lpstr>
      <vt:lpstr>Obchodní rejstřík: základní specifika</vt:lpstr>
      <vt:lpstr>Zahájení řízení</vt:lpstr>
      <vt:lpstr>Zahájení řízení</vt:lpstr>
      <vt:lpstr>Návrh</vt:lpstr>
      <vt:lpstr>Specifika řízení</vt:lpstr>
      <vt:lpstr>Vady návrhu</vt:lpstr>
      <vt:lpstr>Odmítnutí (§ 86 VeřRej)</vt:lpstr>
      <vt:lpstr>Meritorní přezkum</vt:lpstr>
      <vt:lpstr>Rozhodnutí</vt:lpstr>
      <vt:lpstr>Bez rozhodnutí</vt:lpstr>
      <vt:lpstr>Provedení zápisu</vt:lpstr>
      <vt:lpstr>Opravné prostředky I</vt:lpstr>
      <vt:lpstr>Opravné prostředky II</vt:lpstr>
      <vt:lpstr>Opravné prostředky II - pokračování</vt:lpstr>
      <vt:lpstr>Prezentace aplikace PowerPoint</vt:lpstr>
      <vt:lpstr>Základní ustanovení</vt:lpstr>
      <vt:lpstr>Smysl a účel</vt:lpstr>
      <vt:lpstr>Mezi Scyllou a Charybdou</vt:lpstr>
      <vt:lpstr>Mezi Scyllou a Charybdou</vt:lpstr>
      <vt:lpstr>Z judikatury (Udělená plná moc)</vt:lpstr>
      <vt:lpstr>Z judikatury (Zánik opatrovnictví)</vt:lpstr>
      <vt:lpstr>Z judikatury (Návrh na odvolání)</vt:lpstr>
      <vt:lpstr>Z judikatury (Řízení o vyslovení neplatnosti)</vt:lpstr>
      <vt:lpstr>Nebezpečí z prodlení a specifika nesporných řízení</vt:lpstr>
      <vt:lpstr>Prezentace aplikace PowerPoint</vt:lpstr>
      <vt:lpstr>Opatrovnictví právnických osob</vt:lpstr>
      <vt:lpstr>Zákonné důvody pro jmenování opatrovníka</vt:lpstr>
      <vt:lpstr>Opatrovnictví právnických osob</vt:lpstr>
      <vt:lpstr>Z judikatury (§ 165 odst. 1 ObčZ)</vt:lpstr>
      <vt:lpstr>Z judikatury (§ 165 odst. 1 ObčZ)</vt:lpstr>
      <vt:lpstr>Z judikatury (§ 165 odst. 2 ObčZ)</vt:lpstr>
      <vt:lpstr>Z judikatury (§ 165 odst. 2 ObčZ)</vt:lpstr>
      <vt:lpstr>Z judikatury (§ 165 odst. 2 ObčZ)</vt:lpstr>
      <vt:lpstr>Prezentace aplikace PowerPoint</vt:lpstr>
      <vt:lpstr>Co nevíme (a není toho málo): </vt:lpstr>
      <vt:lpstr>Základní parametry řízení</vt:lpstr>
      <vt:lpstr>Soudní poplatek</vt:lpstr>
      <vt:lpstr>Návrh a vymezení předmětu řízení</vt:lpstr>
      <vt:lpstr>Účastníci řízení</vt:lpstr>
      <vt:lpstr>Účastníci řízení</vt:lpstr>
      <vt:lpstr>Účastníci řízení</vt:lpstr>
      <vt:lpstr>Procesní opatrovnictví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Radek Ruban</cp:lastModifiedBy>
  <cp:revision>172</cp:revision>
  <cp:lastPrinted>2021-05-02T07:19:46Z</cp:lastPrinted>
  <dcterms:created xsi:type="dcterms:W3CDTF">2019-06-11T12:24:06Z</dcterms:created>
  <dcterms:modified xsi:type="dcterms:W3CDTF">2022-04-25T13:10:09Z</dcterms:modified>
</cp:coreProperties>
</file>