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32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30" r:id="rId20"/>
    <p:sldId id="343" r:id="rId21"/>
    <p:sldId id="335" r:id="rId22"/>
    <p:sldId id="347" r:id="rId23"/>
    <p:sldId id="344" r:id="rId24"/>
    <p:sldId id="336" r:id="rId25"/>
    <p:sldId id="331" r:id="rId26"/>
    <p:sldId id="345" r:id="rId27"/>
    <p:sldId id="332" r:id="rId28"/>
    <p:sldId id="346" r:id="rId29"/>
    <p:sldId id="333" r:id="rId30"/>
    <p:sldId id="337" r:id="rId31"/>
    <p:sldId id="334" r:id="rId32"/>
    <p:sldId id="257" r:id="rId33"/>
    <p:sldId id="258" r:id="rId34"/>
    <p:sldId id="259" r:id="rId35"/>
    <p:sldId id="338" r:id="rId36"/>
    <p:sldId id="339" r:id="rId37"/>
    <p:sldId id="340" r:id="rId38"/>
    <p:sldId id="341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88402-FB9A-4E3A-A91A-AEDF9160CF0B}" v="3" dt="2021-02-09T20:42:44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Lavický" userId="17c53b82-bbe2-4fdf-b827-11c9db903dc5" providerId="ADAL" clId="{AB588402-FB9A-4E3A-A91A-AEDF9160CF0B}"/>
    <pc:docChg chg="undo custSel addSld delSld modSld">
      <pc:chgData name="Petr Lavický" userId="17c53b82-bbe2-4fdf-b827-11c9db903dc5" providerId="ADAL" clId="{AB588402-FB9A-4E3A-A91A-AEDF9160CF0B}" dt="2021-02-09T20:53:33.565" v="757" actId="113"/>
      <pc:docMkLst>
        <pc:docMk/>
      </pc:docMkLst>
      <pc:sldChg chg="modSp mod">
        <pc:chgData name="Petr Lavický" userId="17c53b82-bbe2-4fdf-b827-11c9db903dc5" providerId="ADAL" clId="{AB588402-FB9A-4E3A-A91A-AEDF9160CF0B}" dt="2021-02-09T19:54:32.936" v="1" actId="113"/>
        <pc:sldMkLst>
          <pc:docMk/>
          <pc:sldMk cId="2877468798" sldId="311"/>
        </pc:sldMkLst>
        <pc:spChg chg="mod">
          <ac:chgData name="Petr Lavický" userId="17c53b82-bbe2-4fdf-b827-11c9db903dc5" providerId="ADAL" clId="{AB588402-FB9A-4E3A-A91A-AEDF9160CF0B}" dt="2021-02-09T19:54:32.936" v="1" actId="113"/>
          <ac:spMkLst>
            <pc:docMk/>
            <pc:sldMk cId="2877468798" sldId="311"/>
            <ac:spMk id="3" creationId="{00000000-0000-0000-0000-000000000000}"/>
          </ac:spMkLst>
        </pc:spChg>
      </pc:sldChg>
      <pc:sldChg chg="add del">
        <pc:chgData name="Petr Lavický" userId="17c53b82-bbe2-4fdf-b827-11c9db903dc5" providerId="ADAL" clId="{AB588402-FB9A-4E3A-A91A-AEDF9160CF0B}" dt="2021-02-09T19:56:33.160" v="53" actId="47"/>
        <pc:sldMkLst>
          <pc:docMk/>
          <pc:sldMk cId="2423272946" sldId="312"/>
        </pc:sldMkLst>
      </pc:sldChg>
      <pc:sldChg chg="modSp mod">
        <pc:chgData name="Petr Lavický" userId="17c53b82-bbe2-4fdf-b827-11c9db903dc5" providerId="ADAL" clId="{AB588402-FB9A-4E3A-A91A-AEDF9160CF0B}" dt="2021-02-09T19:57:39.208" v="58" actId="113"/>
        <pc:sldMkLst>
          <pc:docMk/>
          <pc:sldMk cId="1291773416" sldId="315"/>
        </pc:sldMkLst>
        <pc:spChg chg="mod">
          <ac:chgData name="Petr Lavický" userId="17c53b82-bbe2-4fdf-b827-11c9db903dc5" providerId="ADAL" clId="{AB588402-FB9A-4E3A-A91A-AEDF9160CF0B}" dt="2021-02-09T19:57:39.208" v="58" actId="113"/>
          <ac:spMkLst>
            <pc:docMk/>
            <pc:sldMk cId="1291773416" sldId="315"/>
            <ac:spMk id="3" creationId="{00000000-0000-0000-0000-000000000000}"/>
          </ac:spMkLst>
        </pc:spChg>
      </pc:sldChg>
      <pc:sldChg chg="modSp mod">
        <pc:chgData name="Petr Lavický" userId="17c53b82-bbe2-4fdf-b827-11c9db903dc5" providerId="ADAL" clId="{AB588402-FB9A-4E3A-A91A-AEDF9160CF0B}" dt="2021-02-09T19:58:25.658" v="60" actId="113"/>
        <pc:sldMkLst>
          <pc:docMk/>
          <pc:sldMk cId="154562327" sldId="318"/>
        </pc:sldMkLst>
        <pc:spChg chg="mod">
          <ac:chgData name="Petr Lavický" userId="17c53b82-bbe2-4fdf-b827-11c9db903dc5" providerId="ADAL" clId="{AB588402-FB9A-4E3A-A91A-AEDF9160CF0B}" dt="2021-02-09T19:58:25.658" v="60" actId="113"/>
          <ac:spMkLst>
            <pc:docMk/>
            <pc:sldMk cId="154562327" sldId="318"/>
            <ac:spMk id="3" creationId="{00000000-0000-0000-0000-000000000000}"/>
          </ac:spMkLst>
        </pc:spChg>
      </pc:sldChg>
      <pc:sldChg chg="modSp mod">
        <pc:chgData name="Petr Lavický" userId="17c53b82-bbe2-4fdf-b827-11c9db903dc5" providerId="ADAL" clId="{AB588402-FB9A-4E3A-A91A-AEDF9160CF0B}" dt="2021-02-09T19:58:55.569" v="61" actId="113"/>
        <pc:sldMkLst>
          <pc:docMk/>
          <pc:sldMk cId="747741065" sldId="319"/>
        </pc:sldMkLst>
        <pc:spChg chg="mod">
          <ac:chgData name="Petr Lavický" userId="17c53b82-bbe2-4fdf-b827-11c9db903dc5" providerId="ADAL" clId="{AB588402-FB9A-4E3A-A91A-AEDF9160CF0B}" dt="2021-02-09T19:58:55.569" v="61" actId="113"/>
          <ac:spMkLst>
            <pc:docMk/>
            <pc:sldMk cId="747741065" sldId="319"/>
            <ac:spMk id="3" creationId="{00000000-0000-0000-0000-000000000000}"/>
          </ac:spMkLst>
        </pc:spChg>
      </pc:sldChg>
      <pc:sldChg chg="modSp mod">
        <pc:chgData name="Petr Lavický" userId="17c53b82-bbe2-4fdf-b827-11c9db903dc5" providerId="ADAL" clId="{AB588402-FB9A-4E3A-A91A-AEDF9160CF0B}" dt="2021-02-09T19:59:19.490" v="64" actId="113"/>
        <pc:sldMkLst>
          <pc:docMk/>
          <pc:sldMk cId="3205508711" sldId="320"/>
        </pc:sldMkLst>
        <pc:spChg chg="mod">
          <ac:chgData name="Petr Lavický" userId="17c53b82-bbe2-4fdf-b827-11c9db903dc5" providerId="ADAL" clId="{AB588402-FB9A-4E3A-A91A-AEDF9160CF0B}" dt="2021-02-09T19:59:19.490" v="64" actId="113"/>
          <ac:spMkLst>
            <pc:docMk/>
            <pc:sldMk cId="3205508711" sldId="320"/>
            <ac:spMk id="3" creationId="{00000000-0000-0000-0000-000000000000}"/>
          </ac:spMkLst>
        </pc:spChg>
      </pc:sldChg>
      <pc:sldChg chg="modSp mod">
        <pc:chgData name="Petr Lavický" userId="17c53b82-bbe2-4fdf-b827-11c9db903dc5" providerId="ADAL" clId="{AB588402-FB9A-4E3A-A91A-AEDF9160CF0B}" dt="2021-02-09T20:19:01.561" v="66" actId="113"/>
        <pc:sldMkLst>
          <pc:docMk/>
          <pc:sldMk cId="1001588801" sldId="323"/>
        </pc:sldMkLst>
        <pc:spChg chg="mod">
          <ac:chgData name="Petr Lavický" userId="17c53b82-bbe2-4fdf-b827-11c9db903dc5" providerId="ADAL" clId="{AB588402-FB9A-4E3A-A91A-AEDF9160CF0B}" dt="2021-02-09T20:19:01.561" v="66" actId="113"/>
          <ac:spMkLst>
            <pc:docMk/>
            <pc:sldMk cId="1001588801" sldId="323"/>
            <ac:spMk id="3" creationId="{00000000-0000-0000-0000-000000000000}"/>
          </ac:spMkLst>
        </pc:spChg>
      </pc:sldChg>
      <pc:sldChg chg="modSp mod">
        <pc:chgData name="Petr Lavický" userId="17c53b82-bbe2-4fdf-b827-11c9db903dc5" providerId="ADAL" clId="{AB588402-FB9A-4E3A-A91A-AEDF9160CF0B}" dt="2021-02-09T20:47:58.370" v="736" actId="113"/>
        <pc:sldMkLst>
          <pc:docMk/>
          <pc:sldMk cId="4140133223" sldId="335"/>
        </pc:sldMkLst>
        <pc:spChg chg="mod">
          <ac:chgData name="Petr Lavický" userId="17c53b82-bbe2-4fdf-b827-11c9db903dc5" providerId="ADAL" clId="{AB588402-FB9A-4E3A-A91A-AEDF9160CF0B}" dt="2021-02-09T20:41:22.189" v="442" actId="20577"/>
          <ac:spMkLst>
            <pc:docMk/>
            <pc:sldMk cId="4140133223" sldId="335"/>
            <ac:spMk id="2" creationId="{7B2972BF-2784-4A6D-B820-311561CFADCB}"/>
          </ac:spMkLst>
        </pc:spChg>
        <pc:spChg chg="mod">
          <ac:chgData name="Petr Lavický" userId="17c53b82-bbe2-4fdf-b827-11c9db903dc5" providerId="ADAL" clId="{AB588402-FB9A-4E3A-A91A-AEDF9160CF0B}" dt="2021-02-09T20:47:58.370" v="736" actId="113"/>
          <ac:spMkLst>
            <pc:docMk/>
            <pc:sldMk cId="4140133223" sldId="335"/>
            <ac:spMk id="3" creationId="{CB0AF720-CD35-4263-9295-5EE1E8113E74}"/>
          </ac:spMkLst>
        </pc:spChg>
      </pc:sldChg>
      <pc:sldChg chg="modSp mod">
        <pc:chgData name="Petr Lavický" userId="17c53b82-bbe2-4fdf-b827-11c9db903dc5" providerId="ADAL" clId="{AB588402-FB9A-4E3A-A91A-AEDF9160CF0B}" dt="2021-02-09T20:53:33.565" v="757" actId="113"/>
        <pc:sldMkLst>
          <pc:docMk/>
          <pc:sldMk cId="999409303" sldId="337"/>
        </pc:sldMkLst>
        <pc:spChg chg="mod">
          <ac:chgData name="Petr Lavický" userId="17c53b82-bbe2-4fdf-b827-11c9db903dc5" providerId="ADAL" clId="{AB588402-FB9A-4E3A-A91A-AEDF9160CF0B}" dt="2021-02-09T20:53:33.565" v="757" actId="113"/>
          <ac:spMkLst>
            <pc:docMk/>
            <pc:sldMk cId="999409303" sldId="337"/>
            <ac:spMk id="5" creationId="{349B7C64-25DE-4E7B-BE78-7729EDB53B15}"/>
          </ac:spMkLst>
        </pc:spChg>
      </pc:sldChg>
      <pc:sldChg chg="modSp mod">
        <pc:chgData name="Petr Lavický" userId="17c53b82-bbe2-4fdf-b827-11c9db903dc5" providerId="ADAL" clId="{AB588402-FB9A-4E3A-A91A-AEDF9160CF0B}" dt="2021-02-09T20:20:15.872" v="82" actId="113"/>
        <pc:sldMkLst>
          <pc:docMk/>
          <pc:sldMk cId="556243423" sldId="343"/>
        </pc:sldMkLst>
        <pc:spChg chg="mod">
          <ac:chgData name="Petr Lavický" userId="17c53b82-bbe2-4fdf-b827-11c9db903dc5" providerId="ADAL" clId="{AB588402-FB9A-4E3A-A91A-AEDF9160CF0B}" dt="2021-02-09T20:20:15.872" v="82" actId="113"/>
          <ac:spMkLst>
            <pc:docMk/>
            <pc:sldMk cId="556243423" sldId="343"/>
            <ac:spMk id="3" creationId="{567C9523-C912-4A55-8757-613B77FE1039}"/>
          </ac:spMkLst>
        </pc:spChg>
      </pc:sldChg>
      <pc:sldChg chg="modSp new mod">
        <pc:chgData name="Petr Lavický" userId="17c53b82-bbe2-4fdf-b827-11c9db903dc5" providerId="ADAL" clId="{AB588402-FB9A-4E3A-A91A-AEDF9160CF0B}" dt="2021-02-09T20:41:50.168" v="450" actId="20577"/>
        <pc:sldMkLst>
          <pc:docMk/>
          <pc:sldMk cId="3059284524" sldId="347"/>
        </pc:sldMkLst>
        <pc:spChg chg="mod">
          <ac:chgData name="Petr Lavický" userId="17c53b82-bbe2-4fdf-b827-11c9db903dc5" providerId="ADAL" clId="{AB588402-FB9A-4E3A-A91A-AEDF9160CF0B}" dt="2021-02-09T20:41:36.247" v="445" actId="20577"/>
          <ac:spMkLst>
            <pc:docMk/>
            <pc:sldMk cId="3059284524" sldId="347"/>
            <ac:spMk id="2" creationId="{E20DA31B-1EB3-4EDE-B70E-E757420B57AE}"/>
          </ac:spMkLst>
        </pc:spChg>
        <pc:spChg chg="mod">
          <ac:chgData name="Petr Lavický" userId="17c53b82-bbe2-4fdf-b827-11c9db903dc5" providerId="ADAL" clId="{AB588402-FB9A-4E3A-A91A-AEDF9160CF0B}" dt="2021-02-09T20:41:50.168" v="450" actId="20577"/>
          <ac:spMkLst>
            <pc:docMk/>
            <pc:sldMk cId="3059284524" sldId="347"/>
            <ac:spMk id="3" creationId="{05B2AECF-3CBA-45A1-9C46-F944FD96F095}"/>
          </ac:spMkLst>
        </pc:spChg>
      </pc:sldChg>
      <pc:sldChg chg="addSp delSp modSp new del mod">
        <pc:chgData name="Petr Lavický" userId="17c53b82-bbe2-4fdf-b827-11c9db903dc5" providerId="ADAL" clId="{AB588402-FB9A-4E3A-A91A-AEDF9160CF0B}" dt="2021-02-09T19:56:37.170" v="56" actId="680"/>
        <pc:sldMkLst>
          <pc:docMk/>
          <pc:sldMk cId="3583916384" sldId="347"/>
        </pc:sldMkLst>
        <pc:spChg chg="mod">
          <ac:chgData name="Petr Lavický" userId="17c53b82-bbe2-4fdf-b827-11c9db903dc5" providerId="ADAL" clId="{AB588402-FB9A-4E3A-A91A-AEDF9160CF0B}" dt="2021-02-09T19:56:36.184" v="55" actId="20577"/>
          <ac:spMkLst>
            <pc:docMk/>
            <pc:sldMk cId="3583916384" sldId="347"/>
            <ac:spMk id="2" creationId="{EDA25456-660E-4642-B5CC-1CCD0DCE6116}"/>
          </ac:spMkLst>
        </pc:spChg>
        <pc:spChg chg="add del mod">
          <ac:chgData name="Petr Lavický" userId="17c53b82-bbe2-4fdf-b827-11c9db903dc5" providerId="ADAL" clId="{AB588402-FB9A-4E3A-A91A-AEDF9160CF0B}" dt="2021-02-09T19:56:35.147" v="54"/>
          <ac:spMkLst>
            <pc:docMk/>
            <pc:sldMk cId="3583916384" sldId="347"/>
            <ac:spMk id="3" creationId="{FEA2591F-F2CC-4BB6-9C56-75FFDB19A027}"/>
          </ac:spMkLst>
        </pc:spChg>
        <pc:graphicFrameChg chg="add del mod">
          <ac:chgData name="Petr Lavický" userId="17c53b82-bbe2-4fdf-b827-11c9db903dc5" providerId="ADAL" clId="{AB588402-FB9A-4E3A-A91A-AEDF9160CF0B}" dt="2021-02-09T19:56:32.485" v="52" actId="12084"/>
          <ac:graphicFrameMkLst>
            <pc:docMk/>
            <pc:sldMk cId="3583916384" sldId="347"/>
            <ac:graphicFrameMk id="4" creationId="{DC6FBA09-7877-4FF4-A9C2-8C3C05B8F5C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D4BBE-9B14-4F85-A46F-2C281308F44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EC66F7-C42A-4B37-BBFF-4C11B37A8A31}">
      <dgm:prSet/>
      <dgm:spPr/>
      <dgm:t>
        <a:bodyPr/>
        <a:lstStyle/>
        <a:p>
          <a:r>
            <a:rPr lang="cs-CZ" baseline="0" dirty="0"/>
            <a:t>„Přímé“ procesní nástupnictví</a:t>
          </a:r>
          <a:endParaRPr lang="en-US" dirty="0"/>
        </a:p>
      </dgm:t>
    </dgm:pt>
    <dgm:pt modelId="{1E8DDB0B-4C18-423E-A358-3FC32E3E402A}" type="parTrans" cxnId="{AEC4CCED-78E0-4EDB-A0CF-1E177C9522FA}">
      <dgm:prSet/>
      <dgm:spPr/>
      <dgm:t>
        <a:bodyPr/>
        <a:lstStyle/>
        <a:p>
          <a:endParaRPr lang="en-US"/>
        </a:p>
      </dgm:t>
    </dgm:pt>
    <dgm:pt modelId="{62B96FEC-FAF1-4F16-8DD0-ABBE08118013}" type="sibTrans" cxnId="{AEC4CCED-78E0-4EDB-A0CF-1E177C9522F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BF70AAB-81A9-4092-95D6-0070DB9DD2F8}">
      <dgm:prSet/>
      <dgm:spPr/>
      <dgm:t>
        <a:bodyPr/>
        <a:lstStyle/>
        <a:p>
          <a:r>
            <a:rPr lang="cs-CZ" baseline="0" dirty="0"/>
            <a:t>Procesní předpisy zohledňující změny v subjektech hmotněprávního vztahu</a:t>
          </a:r>
          <a:endParaRPr lang="en-US" dirty="0"/>
        </a:p>
      </dgm:t>
    </dgm:pt>
    <dgm:pt modelId="{70B4A3CC-CEC5-4A6E-A1C5-D923C0F40063}" type="parTrans" cxnId="{9B16FCB0-20C7-404B-A0D2-690636E848B9}">
      <dgm:prSet/>
      <dgm:spPr/>
      <dgm:t>
        <a:bodyPr/>
        <a:lstStyle/>
        <a:p>
          <a:endParaRPr lang="en-US"/>
        </a:p>
      </dgm:t>
    </dgm:pt>
    <dgm:pt modelId="{D4E1149A-0DB2-48BC-8A60-680E8C2DB080}" type="sibTrans" cxnId="{9B16FCB0-20C7-404B-A0D2-690636E848B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0B18D7E-7FF1-411A-988B-4ACDA657138F}">
      <dgm:prSet/>
      <dgm:spPr/>
      <dgm:t>
        <a:bodyPr/>
        <a:lstStyle/>
        <a:p>
          <a:r>
            <a:rPr lang="cs-CZ" baseline="0" dirty="0"/>
            <a:t>Procesní předpisy přehlížející hmotněprávní singulární sukcesi</a:t>
          </a:r>
          <a:endParaRPr lang="en-US" dirty="0"/>
        </a:p>
      </dgm:t>
    </dgm:pt>
    <dgm:pt modelId="{896154CA-A066-4AA8-B864-092D429237D1}" type="parTrans" cxnId="{755F350A-B3C7-489C-87BF-DB54DBF3CB78}">
      <dgm:prSet/>
      <dgm:spPr/>
      <dgm:t>
        <a:bodyPr/>
        <a:lstStyle/>
        <a:p>
          <a:endParaRPr lang="en-US"/>
        </a:p>
      </dgm:t>
    </dgm:pt>
    <dgm:pt modelId="{4C35927D-AF23-4371-8BD6-BE6693228165}" type="sibTrans" cxnId="{755F350A-B3C7-489C-87BF-DB54DBF3CB7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C6CC895-8DF0-4E4F-B384-BF39C81D28B5}" type="pres">
      <dgm:prSet presAssocID="{7C9D4BBE-9B14-4F85-A46F-2C281308F443}" presName="Name0" presStyleCnt="0">
        <dgm:presLayoutVars>
          <dgm:animLvl val="lvl"/>
          <dgm:resizeHandles val="exact"/>
        </dgm:presLayoutVars>
      </dgm:prSet>
      <dgm:spPr/>
    </dgm:pt>
    <dgm:pt modelId="{9B010756-F48E-4ABB-BB8D-21AC0AC6A3E5}" type="pres">
      <dgm:prSet presAssocID="{0AEC66F7-C42A-4B37-BBFF-4C11B37A8A31}" presName="compositeNode" presStyleCnt="0">
        <dgm:presLayoutVars>
          <dgm:bulletEnabled val="1"/>
        </dgm:presLayoutVars>
      </dgm:prSet>
      <dgm:spPr/>
    </dgm:pt>
    <dgm:pt modelId="{382EC444-A5AF-497D-A795-96C7D87D6A85}" type="pres">
      <dgm:prSet presAssocID="{0AEC66F7-C42A-4B37-BBFF-4C11B37A8A31}" presName="bgRect" presStyleLbl="bgAccFollowNode1" presStyleIdx="0" presStyleCnt="3"/>
      <dgm:spPr/>
    </dgm:pt>
    <dgm:pt modelId="{54A93853-E3D4-4D50-979E-26059BE93016}" type="pres">
      <dgm:prSet presAssocID="{62B96FEC-FAF1-4F16-8DD0-ABBE0811801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6A92A66-5496-4DED-97EA-E46DE8368558}" type="pres">
      <dgm:prSet presAssocID="{0AEC66F7-C42A-4B37-BBFF-4C11B37A8A31}" presName="bottomLine" presStyleLbl="alignNode1" presStyleIdx="1" presStyleCnt="6">
        <dgm:presLayoutVars/>
      </dgm:prSet>
      <dgm:spPr/>
    </dgm:pt>
    <dgm:pt modelId="{7ECB2AE0-0A69-4F07-9C32-647B5518D34B}" type="pres">
      <dgm:prSet presAssocID="{0AEC66F7-C42A-4B37-BBFF-4C11B37A8A31}" presName="nodeText" presStyleLbl="bgAccFollowNode1" presStyleIdx="0" presStyleCnt="3">
        <dgm:presLayoutVars>
          <dgm:bulletEnabled val="1"/>
        </dgm:presLayoutVars>
      </dgm:prSet>
      <dgm:spPr/>
    </dgm:pt>
    <dgm:pt modelId="{0B08D1A6-DEA6-4173-AB92-02EE0E195980}" type="pres">
      <dgm:prSet presAssocID="{62B96FEC-FAF1-4F16-8DD0-ABBE08118013}" presName="sibTrans" presStyleCnt="0"/>
      <dgm:spPr/>
    </dgm:pt>
    <dgm:pt modelId="{3663A5EF-C052-40FA-AE5F-F754DAFFE5D0}" type="pres">
      <dgm:prSet presAssocID="{CBF70AAB-81A9-4092-95D6-0070DB9DD2F8}" presName="compositeNode" presStyleCnt="0">
        <dgm:presLayoutVars>
          <dgm:bulletEnabled val="1"/>
        </dgm:presLayoutVars>
      </dgm:prSet>
      <dgm:spPr/>
    </dgm:pt>
    <dgm:pt modelId="{7EFB66EB-26AB-4C14-B4E1-8B9FDAA5C72C}" type="pres">
      <dgm:prSet presAssocID="{CBF70AAB-81A9-4092-95D6-0070DB9DD2F8}" presName="bgRect" presStyleLbl="bgAccFollowNode1" presStyleIdx="1" presStyleCnt="3"/>
      <dgm:spPr/>
    </dgm:pt>
    <dgm:pt modelId="{D689C044-9D7B-463F-A020-4A0EE5079D6A}" type="pres">
      <dgm:prSet presAssocID="{D4E1149A-0DB2-48BC-8A60-680E8C2DB08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2C5ACA1-2016-48D2-A22F-8B8D1970B4C4}" type="pres">
      <dgm:prSet presAssocID="{CBF70AAB-81A9-4092-95D6-0070DB9DD2F8}" presName="bottomLine" presStyleLbl="alignNode1" presStyleIdx="3" presStyleCnt="6">
        <dgm:presLayoutVars/>
      </dgm:prSet>
      <dgm:spPr/>
    </dgm:pt>
    <dgm:pt modelId="{33760D9E-74A7-4AB0-88AE-0B80300540A2}" type="pres">
      <dgm:prSet presAssocID="{CBF70AAB-81A9-4092-95D6-0070DB9DD2F8}" presName="nodeText" presStyleLbl="bgAccFollowNode1" presStyleIdx="1" presStyleCnt="3">
        <dgm:presLayoutVars>
          <dgm:bulletEnabled val="1"/>
        </dgm:presLayoutVars>
      </dgm:prSet>
      <dgm:spPr/>
    </dgm:pt>
    <dgm:pt modelId="{0D64A335-0831-4163-BD8F-872629D09A3A}" type="pres">
      <dgm:prSet presAssocID="{D4E1149A-0DB2-48BC-8A60-680E8C2DB080}" presName="sibTrans" presStyleCnt="0"/>
      <dgm:spPr/>
    </dgm:pt>
    <dgm:pt modelId="{4A949FA2-D438-4E69-A71F-D83BAF3A0FF9}" type="pres">
      <dgm:prSet presAssocID="{70B18D7E-7FF1-411A-988B-4ACDA657138F}" presName="compositeNode" presStyleCnt="0">
        <dgm:presLayoutVars>
          <dgm:bulletEnabled val="1"/>
        </dgm:presLayoutVars>
      </dgm:prSet>
      <dgm:spPr/>
    </dgm:pt>
    <dgm:pt modelId="{E6E110CC-F955-44C5-B452-9272828F5C9C}" type="pres">
      <dgm:prSet presAssocID="{70B18D7E-7FF1-411A-988B-4ACDA657138F}" presName="bgRect" presStyleLbl="bgAccFollowNode1" presStyleIdx="2" presStyleCnt="3"/>
      <dgm:spPr/>
    </dgm:pt>
    <dgm:pt modelId="{5752EB6C-1264-4B5D-83CD-841F28E95AE4}" type="pres">
      <dgm:prSet presAssocID="{4C35927D-AF23-4371-8BD6-BE669322816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496AB7A-4CFC-4E2F-9E47-9E40C257BDD9}" type="pres">
      <dgm:prSet presAssocID="{70B18D7E-7FF1-411A-988B-4ACDA657138F}" presName="bottomLine" presStyleLbl="alignNode1" presStyleIdx="5" presStyleCnt="6">
        <dgm:presLayoutVars/>
      </dgm:prSet>
      <dgm:spPr/>
    </dgm:pt>
    <dgm:pt modelId="{C8ADF859-A6D6-459F-9BA7-6FC9E46581A8}" type="pres">
      <dgm:prSet presAssocID="{70B18D7E-7FF1-411A-988B-4ACDA657138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7050509-5F68-4FFA-A8BF-05DFE3683703}" type="presOf" srcId="{0AEC66F7-C42A-4B37-BBFF-4C11B37A8A31}" destId="{7ECB2AE0-0A69-4F07-9C32-647B5518D34B}" srcOrd="1" destOrd="0" presId="urn:microsoft.com/office/officeart/2016/7/layout/BasicLinearProcessNumbered"/>
    <dgm:cxn modelId="{755F350A-B3C7-489C-87BF-DB54DBF3CB78}" srcId="{7C9D4BBE-9B14-4F85-A46F-2C281308F443}" destId="{70B18D7E-7FF1-411A-988B-4ACDA657138F}" srcOrd="2" destOrd="0" parTransId="{896154CA-A066-4AA8-B864-092D429237D1}" sibTransId="{4C35927D-AF23-4371-8BD6-BE6693228165}"/>
    <dgm:cxn modelId="{BDD6CF0A-7C6A-4983-BDCD-451F62D61BDA}" type="presOf" srcId="{7C9D4BBE-9B14-4F85-A46F-2C281308F443}" destId="{2C6CC895-8DF0-4E4F-B384-BF39C81D28B5}" srcOrd="0" destOrd="0" presId="urn:microsoft.com/office/officeart/2016/7/layout/BasicLinearProcessNumbered"/>
    <dgm:cxn modelId="{80467B0B-1ABC-42D8-A799-E98D4F878EF2}" type="presOf" srcId="{70B18D7E-7FF1-411A-988B-4ACDA657138F}" destId="{E6E110CC-F955-44C5-B452-9272828F5C9C}" srcOrd="0" destOrd="0" presId="urn:microsoft.com/office/officeart/2016/7/layout/BasicLinearProcessNumbered"/>
    <dgm:cxn modelId="{7D6D8C0F-7D68-4B42-A25C-5826CD862B93}" type="presOf" srcId="{70B18D7E-7FF1-411A-988B-4ACDA657138F}" destId="{C8ADF859-A6D6-459F-9BA7-6FC9E46581A8}" srcOrd="1" destOrd="0" presId="urn:microsoft.com/office/officeart/2016/7/layout/BasicLinearProcessNumbered"/>
    <dgm:cxn modelId="{ECB7FE16-6F69-4210-BD80-10272A8C72C8}" type="presOf" srcId="{62B96FEC-FAF1-4F16-8DD0-ABBE08118013}" destId="{54A93853-E3D4-4D50-979E-26059BE93016}" srcOrd="0" destOrd="0" presId="urn:microsoft.com/office/officeart/2016/7/layout/BasicLinearProcessNumbered"/>
    <dgm:cxn modelId="{D884891C-1312-45A5-880C-7A0EE61B7ACB}" type="presOf" srcId="{CBF70AAB-81A9-4092-95D6-0070DB9DD2F8}" destId="{33760D9E-74A7-4AB0-88AE-0B80300540A2}" srcOrd="1" destOrd="0" presId="urn:microsoft.com/office/officeart/2016/7/layout/BasicLinearProcessNumbered"/>
    <dgm:cxn modelId="{D8D5771E-3E00-4F00-95E2-626CE145CBCE}" type="presOf" srcId="{CBF70AAB-81A9-4092-95D6-0070DB9DD2F8}" destId="{7EFB66EB-26AB-4C14-B4E1-8B9FDAA5C72C}" srcOrd="0" destOrd="0" presId="urn:microsoft.com/office/officeart/2016/7/layout/BasicLinearProcessNumbered"/>
    <dgm:cxn modelId="{7C527C6E-2E00-45CF-8D07-7F914DCF3A10}" type="presOf" srcId="{4C35927D-AF23-4371-8BD6-BE6693228165}" destId="{5752EB6C-1264-4B5D-83CD-841F28E95AE4}" srcOrd="0" destOrd="0" presId="urn:microsoft.com/office/officeart/2016/7/layout/BasicLinearProcessNumbered"/>
    <dgm:cxn modelId="{9B16FCB0-20C7-404B-A0D2-690636E848B9}" srcId="{7C9D4BBE-9B14-4F85-A46F-2C281308F443}" destId="{CBF70AAB-81A9-4092-95D6-0070DB9DD2F8}" srcOrd="1" destOrd="0" parTransId="{70B4A3CC-CEC5-4A6E-A1C5-D923C0F40063}" sibTransId="{D4E1149A-0DB2-48BC-8A60-680E8C2DB080}"/>
    <dgm:cxn modelId="{092613CE-A2A0-4AE3-9501-842281AB2CF2}" type="presOf" srcId="{0AEC66F7-C42A-4B37-BBFF-4C11B37A8A31}" destId="{382EC444-A5AF-497D-A795-96C7D87D6A85}" srcOrd="0" destOrd="0" presId="urn:microsoft.com/office/officeart/2016/7/layout/BasicLinearProcessNumbered"/>
    <dgm:cxn modelId="{AEC4CCED-78E0-4EDB-A0CF-1E177C9522FA}" srcId="{7C9D4BBE-9B14-4F85-A46F-2C281308F443}" destId="{0AEC66F7-C42A-4B37-BBFF-4C11B37A8A31}" srcOrd="0" destOrd="0" parTransId="{1E8DDB0B-4C18-423E-A358-3FC32E3E402A}" sibTransId="{62B96FEC-FAF1-4F16-8DD0-ABBE08118013}"/>
    <dgm:cxn modelId="{C023F6F7-F7B2-4F2D-B9ED-183910BF720E}" type="presOf" srcId="{D4E1149A-0DB2-48BC-8A60-680E8C2DB080}" destId="{D689C044-9D7B-463F-A020-4A0EE5079D6A}" srcOrd="0" destOrd="0" presId="urn:microsoft.com/office/officeart/2016/7/layout/BasicLinearProcessNumbered"/>
    <dgm:cxn modelId="{E7245650-AEA9-49DA-8AFE-E0061FC0E55C}" type="presParOf" srcId="{2C6CC895-8DF0-4E4F-B384-BF39C81D28B5}" destId="{9B010756-F48E-4ABB-BB8D-21AC0AC6A3E5}" srcOrd="0" destOrd="0" presId="urn:microsoft.com/office/officeart/2016/7/layout/BasicLinearProcessNumbered"/>
    <dgm:cxn modelId="{F133BBB5-B900-409D-9D98-261DF9220507}" type="presParOf" srcId="{9B010756-F48E-4ABB-BB8D-21AC0AC6A3E5}" destId="{382EC444-A5AF-497D-A795-96C7D87D6A85}" srcOrd="0" destOrd="0" presId="urn:microsoft.com/office/officeart/2016/7/layout/BasicLinearProcessNumbered"/>
    <dgm:cxn modelId="{6DB98F25-CF06-4E98-AB30-AC156B7CB0EF}" type="presParOf" srcId="{9B010756-F48E-4ABB-BB8D-21AC0AC6A3E5}" destId="{54A93853-E3D4-4D50-979E-26059BE93016}" srcOrd="1" destOrd="0" presId="urn:microsoft.com/office/officeart/2016/7/layout/BasicLinearProcessNumbered"/>
    <dgm:cxn modelId="{6CCD5FE9-4E16-4087-AC40-3E7460A7A1F6}" type="presParOf" srcId="{9B010756-F48E-4ABB-BB8D-21AC0AC6A3E5}" destId="{16A92A66-5496-4DED-97EA-E46DE8368558}" srcOrd="2" destOrd="0" presId="urn:microsoft.com/office/officeart/2016/7/layout/BasicLinearProcessNumbered"/>
    <dgm:cxn modelId="{90FC93D9-ADFD-4CC9-BF09-C96306C08707}" type="presParOf" srcId="{9B010756-F48E-4ABB-BB8D-21AC0AC6A3E5}" destId="{7ECB2AE0-0A69-4F07-9C32-647B5518D34B}" srcOrd="3" destOrd="0" presId="urn:microsoft.com/office/officeart/2016/7/layout/BasicLinearProcessNumbered"/>
    <dgm:cxn modelId="{DADC9AF0-60D7-4336-B748-2807F9A1E29E}" type="presParOf" srcId="{2C6CC895-8DF0-4E4F-B384-BF39C81D28B5}" destId="{0B08D1A6-DEA6-4173-AB92-02EE0E195980}" srcOrd="1" destOrd="0" presId="urn:microsoft.com/office/officeart/2016/7/layout/BasicLinearProcessNumbered"/>
    <dgm:cxn modelId="{ECC8A4C1-2C3E-4266-8D9C-6B675F9E18A5}" type="presParOf" srcId="{2C6CC895-8DF0-4E4F-B384-BF39C81D28B5}" destId="{3663A5EF-C052-40FA-AE5F-F754DAFFE5D0}" srcOrd="2" destOrd="0" presId="urn:microsoft.com/office/officeart/2016/7/layout/BasicLinearProcessNumbered"/>
    <dgm:cxn modelId="{502DA055-62A6-4303-9379-5D66AF4CC0FD}" type="presParOf" srcId="{3663A5EF-C052-40FA-AE5F-F754DAFFE5D0}" destId="{7EFB66EB-26AB-4C14-B4E1-8B9FDAA5C72C}" srcOrd="0" destOrd="0" presId="urn:microsoft.com/office/officeart/2016/7/layout/BasicLinearProcessNumbered"/>
    <dgm:cxn modelId="{39D975CA-7532-4AA5-9A74-A3BB30F30CD6}" type="presParOf" srcId="{3663A5EF-C052-40FA-AE5F-F754DAFFE5D0}" destId="{D689C044-9D7B-463F-A020-4A0EE5079D6A}" srcOrd="1" destOrd="0" presId="urn:microsoft.com/office/officeart/2016/7/layout/BasicLinearProcessNumbered"/>
    <dgm:cxn modelId="{8A0E150F-F59A-4197-8016-D814167FE844}" type="presParOf" srcId="{3663A5EF-C052-40FA-AE5F-F754DAFFE5D0}" destId="{12C5ACA1-2016-48D2-A22F-8B8D1970B4C4}" srcOrd="2" destOrd="0" presId="urn:microsoft.com/office/officeart/2016/7/layout/BasicLinearProcessNumbered"/>
    <dgm:cxn modelId="{9C72B5D7-184A-45D9-890A-5BF16E5A31B0}" type="presParOf" srcId="{3663A5EF-C052-40FA-AE5F-F754DAFFE5D0}" destId="{33760D9E-74A7-4AB0-88AE-0B80300540A2}" srcOrd="3" destOrd="0" presId="urn:microsoft.com/office/officeart/2016/7/layout/BasicLinearProcessNumbered"/>
    <dgm:cxn modelId="{8D341853-76FF-4822-891E-182F4E61C3C8}" type="presParOf" srcId="{2C6CC895-8DF0-4E4F-B384-BF39C81D28B5}" destId="{0D64A335-0831-4163-BD8F-872629D09A3A}" srcOrd="3" destOrd="0" presId="urn:microsoft.com/office/officeart/2016/7/layout/BasicLinearProcessNumbered"/>
    <dgm:cxn modelId="{110486C2-D607-4455-A55E-F5CB919D04D4}" type="presParOf" srcId="{2C6CC895-8DF0-4E4F-B384-BF39C81D28B5}" destId="{4A949FA2-D438-4E69-A71F-D83BAF3A0FF9}" srcOrd="4" destOrd="0" presId="urn:microsoft.com/office/officeart/2016/7/layout/BasicLinearProcessNumbered"/>
    <dgm:cxn modelId="{2749E0BB-EE7D-4BDC-9D9C-50ABD6D008FD}" type="presParOf" srcId="{4A949FA2-D438-4E69-A71F-D83BAF3A0FF9}" destId="{E6E110CC-F955-44C5-B452-9272828F5C9C}" srcOrd="0" destOrd="0" presId="urn:microsoft.com/office/officeart/2016/7/layout/BasicLinearProcessNumbered"/>
    <dgm:cxn modelId="{41917831-DCD8-4EA1-80F0-065EC06CE76A}" type="presParOf" srcId="{4A949FA2-D438-4E69-A71F-D83BAF3A0FF9}" destId="{5752EB6C-1264-4B5D-83CD-841F28E95AE4}" srcOrd="1" destOrd="0" presId="urn:microsoft.com/office/officeart/2016/7/layout/BasicLinearProcessNumbered"/>
    <dgm:cxn modelId="{123E4E78-A42E-4207-8CF4-442A1BA6D2BA}" type="presParOf" srcId="{4A949FA2-D438-4E69-A71F-D83BAF3A0FF9}" destId="{7496AB7A-4CFC-4E2F-9E47-9E40C257BDD9}" srcOrd="2" destOrd="0" presId="urn:microsoft.com/office/officeart/2016/7/layout/BasicLinearProcessNumbered"/>
    <dgm:cxn modelId="{36D644ED-25B7-466A-9521-03B1ADFCEAF1}" type="presParOf" srcId="{4A949FA2-D438-4E69-A71F-D83BAF3A0FF9}" destId="{C8ADF859-A6D6-459F-9BA7-6FC9E46581A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C7F45-9813-4C02-B54F-20ED96841D0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0F8758-41FF-48B8-B3CD-1F08E5F61239}">
      <dgm:prSet/>
      <dgm:spPr/>
      <dgm:t>
        <a:bodyPr/>
        <a:lstStyle/>
        <a:p>
          <a:r>
            <a:rPr lang="cs-CZ"/>
            <a:t>Současný § 107a OSŘ</a:t>
          </a:r>
          <a:endParaRPr lang="en-US"/>
        </a:p>
      </dgm:t>
    </dgm:pt>
    <dgm:pt modelId="{FD878B48-7FE2-4352-B817-783780CA6825}" type="parTrans" cxnId="{0DDA2D8A-A523-4897-9996-0415636E9610}">
      <dgm:prSet/>
      <dgm:spPr/>
      <dgm:t>
        <a:bodyPr/>
        <a:lstStyle/>
        <a:p>
          <a:endParaRPr lang="en-US"/>
        </a:p>
      </dgm:t>
    </dgm:pt>
    <dgm:pt modelId="{9E336E1F-0E21-4CB1-B49D-681865151D33}" type="sibTrans" cxnId="{0DDA2D8A-A523-4897-9996-0415636E9610}">
      <dgm:prSet/>
      <dgm:spPr/>
      <dgm:t>
        <a:bodyPr/>
        <a:lstStyle/>
        <a:p>
          <a:endParaRPr lang="en-US"/>
        </a:p>
      </dgm:t>
    </dgm:pt>
    <dgm:pt modelId="{C452E07D-196E-49CF-8D5B-3F333FC9C43F}">
      <dgm:prSet/>
      <dgm:spPr/>
      <dgm:t>
        <a:bodyPr/>
        <a:lstStyle/>
        <a:p>
          <a:r>
            <a:rPr lang="cs-CZ"/>
            <a:t>§ 80 slovenského CSP (shodný s § 107a OSŘ)</a:t>
          </a:r>
          <a:endParaRPr lang="en-US"/>
        </a:p>
      </dgm:t>
    </dgm:pt>
    <dgm:pt modelId="{F896880D-D70A-407B-975E-DCD98B19E4BB}" type="parTrans" cxnId="{46A259C8-4CF5-4ED2-B051-007E09ADC9A8}">
      <dgm:prSet/>
      <dgm:spPr/>
      <dgm:t>
        <a:bodyPr/>
        <a:lstStyle/>
        <a:p>
          <a:endParaRPr lang="en-US"/>
        </a:p>
      </dgm:t>
    </dgm:pt>
    <dgm:pt modelId="{EE634862-95C6-4836-B307-F58CE2C3C16E}" type="sibTrans" cxnId="{46A259C8-4CF5-4ED2-B051-007E09ADC9A8}">
      <dgm:prSet/>
      <dgm:spPr/>
      <dgm:t>
        <a:bodyPr/>
        <a:lstStyle/>
        <a:p>
          <a:endParaRPr lang="en-US"/>
        </a:p>
      </dgm:t>
    </dgm:pt>
    <dgm:pt modelId="{106609E2-D2C7-4FCA-9538-159B0B61E930}">
      <dgm:prSet/>
      <dgm:spPr/>
      <dgm:t>
        <a:bodyPr/>
        <a:lstStyle/>
        <a:p>
          <a:r>
            <a:rPr lang="cs-CZ"/>
            <a:t>Čl. 83 švýcarského ZPO</a:t>
          </a:r>
          <a:endParaRPr lang="en-US"/>
        </a:p>
      </dgm:t>
    </dgm:pt>
    <dgm:pt modelId="{094F5C0E-3AC0-40F6-8928-F369DC592181}" type="parTrans" cxnId="{8FAD705B-BDE6-4835-84EF-379A249FD5FA}">
      <dgm:prSet/>
      <dgm:spPr/>
      <dgm:t>
        <a:bodyPr/>
        <a:lstStyle/>
        <a:p>
          <a:endParaRPr lang="en-US"/>
        </a:p>
      </dgm:t>
    </dgm:pt>
    <dgm:pt modelId="{2ECDD469-DB90-4D8B-B263-629B81621216}" type="sibTrans" cxnId="{8FAD705B-BDE6-4835-84EF-379A249FD5FA}">
      <dgm:prSet/>
      <dgm:spPr/>
      <dgm:t>
        <a:bodyPr/>
        <a:lstStyle/>
        <a:p>
          <a:endParaRPr lang="en-US"/>
        </a:p>
      </dgm:t>
    </dgm:pt>
    <dgm:pt modelId="{F613EBB1-7101-4C0A-9DC9-95C543B1BF09}" type="pres">
      <dgm:prSet presAssocID="{8A0C7F45-9813-4C02-B54F-20ED96841D0C}" presName="linear" presStyleCnt="0">
        <dgm:presLayoutVars>
          <dgm:animLvl val="lvl"/>
          <dgm:resizeHandles val="exact"/>
        </dgm:presLayoutVars>
      </dgm:prSet>
      <dgm:spPr/>
    </dgm:pt>
    <dgm:pt modelId="{28DF7F99-3E6F-4F9D-90C8-4397F085FBB6}" type="pres">
      <dgm:prSet presAssocID="{240F8758-41FF-48B8-B3CD-1F08E5F612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05AE23-C772-4352-A7D2-DA8B52A71614}" type="pres">
      <dgm:prSet presAssocID="{9E336E1F-0E21-4CB1-B49D-681865151D33}" presName="spacer" presStyleCnt="0"/>
      <dgm:spPr/>
    </dgm:pt>
    <dgm:pt modelId="{A06C3C6E-1821-4D2D-8F40-E743DE06B58B}" type="pres">
      <dgm:prSet presAssocID="{C452E07D-196E-49CF-8D5B-3F333FC9C4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2BF8DA-7190-494C-B49A-C988D5D995A6}" type="pres">
      <dgm:prSet presAssocID="{EE634862-95C6-4836-B307-F58CE2C3C16E}" presName="spacer" presStyleCnt="0"/>
      <dgm:spPr/>
    </dgm:pt>
    <dgm:pt modelId="{49499872-2181-4E5C-BD89-7ABE0900E71D}" type="pres">
      <dgm:prSet presAssocID="{106609E2-D2C7-4FCA-9538-159B0B61E9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B2E518-16F9-4B7E-A384-F02A07B2D8FF}" type="presOf" srcId="{240F8758-41FF-48B8-B3CD-1F08E5F61239}" destId="{28DF7F99-3E6F-4F9D-90C8-4397F085FBB6}" srcOrd="0" destOrd="0" presId="urn:microsoft.com/office/officeart/2005/8/layout/vList2"/>
    <dgm:cxn modelId="{120C623F-93B1-4678-8111-71E84AF98B61}" type="presOf" srcId="{8A0C7F45-9813-4C02-B54F-20ED96841D0C}" destId="{F613EBB1-7101-4C0A-9DC9-95C543B1BF09}" srcOrd="0" destOrd="0" presId="urn:microsoft.com/office/officeart/2005/8/layout/vList2"/>
    <dgm:cxn modelId="{8FAD705B-BDE6-4835-84EF-379A249FD5FA}" srcId="{8A0C7F45-9813-4C02-B54F-20ED96841D0C}" destId="{106609E2-D2C7-4FCA-9538-159B0B61E930}" srcOrd="2" destOrd="0" parTransId="{094F5C0E-3AC0-40F6-8928-F369DC592181}" sibTransId="{2ECDD469-DB90-4D8B-B263-629B81621216}"/>
    <dgm:cxn modelId="{0A7C5F66-33B3-4990-9149-53ED941708A1}" type="presOf" srcId="{C452E07D-196E-49CF-8D5B-3F333FC9C43F}" destId="{A06C3C6E-1821-4D2D-8F40-E743DE06B58B}" srcOrd="0" destOrd="0" presId="urn:microsoft.com/office/officeart/2005/8/layout/vList2"/>
    <dgm:cxn modelId="{BB716A6B-1373-4EB2-8992-5861F111501D}" type="presOf" srcId="{106609E2-D2C7-4FCA-9538-159B0B61E930}" destId="{49499872-2181-4E5C-BD89-7ABE0900E71D}" srcOrd="0" destOrd="0" presId="urn:microsoft.com/office/officeart/2005/8/layout/vList2"/>
    <dgm:cxn modelId="{0DDA2D8A-A523-4897-9996-0415636E9610}" srcId="{8A0C7F45-9813-4C02-B54F-20ED96841D0C}" destId="{240F8758-41FF-48B8-B3CD-1F08E5F61239}" srcOrd="0" destOrd="0" parTransId="{FD878B48-7FE2-4352-B817-783780CA6825}" sibTransId="{9E336E1F-0E21-4CB1-B49D-681865151D33}"/>
    <dgm:cxn modelId="{46A259C8-4CF5-4ED2-B051-007E09ADC9A8}" srcId="{8A0C7F45-9813-4C02-B54F-20ED96841D0C}" destId="{C452E07D-196E-49CF-8D5B-3F333FC9C43F}" srcOrd="1" destOrd="0" parTransId="{F896880D-D70A-407B-975E-DCD98B19E4BB}" sibTransId="{EE634862-95C6-4836-B307-F58CE2C3C16E}"/>
    <dgm:cxn modelId="{91734D36-DD1F-4A47-A695-3F37E9184585}" type="presParOf" srcId="{F613EBB1-7101-4C0A-9DC9-95C543B1BF09}" destId="{28DF7F99-3E6F-4F9D-90C8-4397F085FBB6}" srcOrd="0" destOrd="0" presId="urn:microsoft.com/office/officeart/2005/8/layout/vList2"/>
    <dgm:cxn modelId="{A073C912-882E-41D2-9B7C-E5157355ED0D}" type="presParOf" srcId="{F613EBB1-7101-4C0A-9DC9-95C543B1BF09}" destId="{0505AE23-C772-4352-A7D2-DA8B52A71614}" srcOrd="1" destOrd="0" presId="urn:microsoft.com/office/officeart/2005/8/layout/vList2"/>
    <dgm:cxn modelId="{58B64533-5C39-4842-A75C-2056073EBC31}" type="presParOf" srcId="{F613EBB1-7101-4C0A-9DC9-95C543B1BF09}" destId="{A06C3C6E-1821-4D2D-8F40-E743DE06B58B}" srcOrd="2" destOrd="0" presId="urn:microsoft.com/office/officeart/2005/8/layout/vList2"/>
    <dgm:cxn modelId="{06DAB54F-5551-4AC4-9822-D0F9053FF7C8}" type="presParOf" srcId="{F613EBB1-7101-4C0A-9DC9-95C543B1BF09}" destId="{252BF8DA-7190-494C-B49A-C988D5D995A6}" srcOrd="3" destOrd="0" presId="urn:microsoft.com/office/officeart/2005/8/layout/vList2"/>
    <dgm:cxn modelId="{A292704D-C426-4769-99B3-40664EDB8100}" type="presParOf" srcId="{F613EBB1-7101-4C0A-9DC9-95C543B1BF09}" destId="{49499872-2181-4E5C-BD89-7ABE0900E7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45687-D8D1-409B-8E63-512EEBE8FB42}" type="doc">
      <dgm:prSet loTypeId="urn:microsoft.com/office/officeart/2008/layout/LinedList" loCatId="list" qsTypeId="urn:microsoft.com/office/officeart/2005/8/quickstyle/simple3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3F980DB0-DBC4-4DEE-88B2-79191220E1DB}">
      <dgm:prSet/>
      <dgm:spPr/>
      <dgm:t>
        <a:bodyPr/>
        <a:lstStyle/>
        <a:p>
          <a:r>
            <a:rPr lang="cs-CZ" baseline="0"/>
            <a:t>§ 265 německého ZPO</a:t>
          </a:r>
          <a:endParaRPr lang="en-US"/>
        </a:p>
      </dgm:t>
    </dgm:pt>
    <dgm:pt modelId="{5DF8C90A-1FCC-4037-BC2E-E48CDF9270ED}" type="parTrans" cxnId="{D1833B15-293A-45C0-89EA-3916FBBB7853}">
      <dgm:prSet/>
      <dgm:spPr/>
      <dgm:t>
        <a:bodyPr/>
        <a:lstStyle/>
        <a:p>
          <a:endParaRPr lang="en-US"/>
        </a:p>
      </dgm:t>
    </dgm:pt>
    <dgm:pt modelId="{179FF824-4CE4-4410-A21D-E2A31214AF01}" type="sibTrans" cxnId="{D1833B15-293A-45C0-89EA-3916FBBB7853}">
      <dgm:prSet/>
      <dgm:spPr/>
      <dgm:t>
        <a:bodyPr/>
        <a:lstStyle/>
        <a:p>
          <a:endParaRPr lang="en-US"/>
        </a:p>
      </dgm:t>
    </dgm:pt>
    <dgm:pt modelId="{598D93CD-014C-4D51-A040-B93B4CEA744F}">
      <dgm:prSet/>
      <dgm:spPr/>
      <dgm:t>
        <a:bodyPr/>
        <a:lstStyle/>
        <a:p>
          <a:r>
            <a:rPr lang="cs-CZ" baseline="0"/>
            <a:t>§ 234 rakouského ZPO (platil i u nás až do roku 1950)</a:t>
          </a:r>
          <a:endParaRPr lang="en-US"/>
        </a:p>
      </dgm:t>
    </dgm:pt>
    <dgm:pt modelId="{316297AA-93B7-4839-8A8A-C3BFB805499C}" type="parTrans" cxnId="{0D16F94B-58DC-4B03-AD38-D43F7F011DB0}">
      <dgm:prSet/>
      <dgm:spPr/>
      <dgm:t>
        <a:bodyPr/>
        <a:lstStyle/>
        <a:p>
          <a:endParaRPr lang="en-US"/>
        </a:p>
      </dgm:t>
    </dgm:pt>
    <dgm:pt modelId="{85F66D45-B3C2-400C-A615-69A6BCF047F7}" type="sibTrans" cxnId="{0D16F94B-58DC-4B03-AD38-D43F7F011DB0}">
      <dgm:prSet/>
      <dgm:spPr/>
      <dgm:t>
        <a:bodyPr/>
        <a:lstStyle/>
        <a:p>
          <a:endParaRPr lang="en-US"/>
        </a:p>
      </dgm:t>
    </dgm:pt>
    <dgm:pt modelId="{6FD5227F-AE57-4586-A59A-F7DC3640BAD6}">
      <dgm:prSet/>
      <dgm:spPr/>
      <dgm:t>
        <a:bodyPr/>
        <a:lstStyle/>
        <a:p>
          <a:r>
            <a:rPr lang="cs-CZ" baseline="0"/>
            <a:t>§ 242 lichtenštejnského ZPO</a:t>
          </a:r>
          <a:endParaRPr lang="en-US"/>
        </a:p>
      </dgm:t>
    </dgm:pt>
    <dgm:pt modelId="{C5389A91-E425-45F9-8FBD-1E670EF5A312}" type="parTrans" cxnId="{C4C56D36-96AD-417A-8426-1FBE27FF34FA}">
      <dgm:prSet/>
      <dgm:spPr/>
      <dgm:t>
        <a:bodyPr/>
        <a:lstStyle/>
        <a:p>
          <a:endParaRPr lang="en-US"/>
        </a:p>
      </dgm:t>
    </dgm:pt>
    <dgm:pt modelId="{B5E0D473-A9E1-4B68-A06A-19F9B2754970}" type="sibTrans" cxnId="{C4C56D36-96AD-417A-8426-1FBE27FF34FA}">
      <dgm:prSet/>
      <dgm:spPr/>
      <dgm:t>
        <a:bodyPr/>
        <a:lstStyle/>
        <a:p>
          <a:endParaRPr lang="en-US"/>
        </a:p>
      </dgm:t>
    </dgm:pt>
    <dgm:pt modelId="{6A0CEBC1-AA86-4D1B-8A18-B2C9124C6EA2}">
      <dgm:prSet/>
      <dgm:spPr/>
      <dgm:t>
        <a:bodyPr/>
        <a:lstStyle/>
        <a:p>
          <a:r>
            <a:rPr lang="cs-CZ" baseline="0"/>
            <a:t>V základních rysech se tato ustanovení neliší </a:t>
          </a:r>
          <a:endParaRPr lang="en-US"/>
        </a:p>
      </dgm:t>
    </dgm:pt>
    <dgm:pt modelId="{24F6A5A1-EB05-4A75-8EA5-415F2A1F6E0D}" type="parTrans" cxnId="{1B6C395C-843F-4019-A0F5-5A27D31509DF}">
      <dgm:prSet/>
      <dgm:spPr/>
      <dgm:t>
        <a:bodyPr/>
        <a:lstStyle/>
        <a:p>
          <a:endParaRPr lang="en-US"/>
        </a:p>
      </dgm:t>
    </dgm:pt>
    <dgm:pt modelId="{BD6EAD43-9C13-4839-B309-85053C086CD0}" type="sibTrans" cxnId="{1B6C395C-843F-4019-A0F5-5A27D31509DF}">
      <dgm:prSet/>
      <dgm:spPr/>
      <dgm:t>
        <a:bodyPr/>
        <a:lstStyle/>
        <a:p>
          <a:endParaRPr lang="en-US"/>
        </a:p>
      </dgm:t>
    </dgm:pt>
    <dgm:pt modelId="{28952028-8349-4CCC-A7D9-265CDF67D866}" type="pres">
      <dgm:prSet presAssocID="{64A45687-D8D1-409B-8E63-512EEBE8FB42}" presName="vert0" presStyleCnt="0">
        <dgm:presLayoutVars>
          <dgm:dir/>
          <dgm:animOne val="branch"/>
          <dgm:animLvl val="lvl"/>
        </dgm:presLayoutVars>
      </dgm:prSet>
      <dgm:spPr/>
    </dgm:pt>
    <dgm:pt modelId="{3FB00AAC-DF3F-4F9D-A841-D74A01DCF430}" type="pres">
      <dgm:prSet presAssocID="{3F980DB0-DBC4-4DEE-88B2-79191220E1DB}" presName="thickLine" presStyleLbl="alignNode1" presStyleIdx="0" presStyleCnt="4"/>
      <dgm:spPr/>
    </dgm:pt>
    <dgm:pt modelId="{9604D754-F685-4CC4-8BE9-C9FCA1963FA8}" type="pres">
      <dgm:prSet presAssocID="{3F980DB0-DBC4-4DEE-88B2-79191220E1DB}" presName="horz1" presStyleCnt="0"/>
      <dgm:spPr/>
    </dgm:pt>
    <dgm:pt modelId="{0F8CE46B-D792-4DC4-88AB-7608F474B382}" type="pres">
      <dgm:prSet presAssocID="{3F980DB0-DBC4-4DEE-88B2-79191220E1DB}" presName="tx1" presStyleLbl="revTx" presStyleIdx="0" presStyleCnt="4"/>
      <dgm:spPr/>
    </dgm:pt>
    <dgm:pt modelId="{DFA89DFE-6BC1-4977-8CE0-1CA2FB5537B7}" type="pres">
      <dgm:prSet presAssocID="{3F980DB0-DBC4-4DEE-88B2-79191220E1DB}" presName="vert1" presStyleCnt="0"/>
      <dgm:spPr/>
    </dgm:pt>
    <dgm:pt modelId="{6C17B55D-D3AB-4CD8-8C08-A4DFC981B284}" type="pres">
      <dgm:prSet presAssocID="{598D93CD-014C-4D51-A040-B93B4CEA744F}" presName="thickLine" presStyleLbl="alignNode1" presStyleIdx="1" presStyleCnt="4"/>
      <dgm:spPr/>
    </dgm:pt>
    <dgm:pt modelId="{C4970C11-BEFA-4EB6-B0A7-0081F9916CE9}" type="pres">
      <dgm:prSet presAssocID="{598D93CD-014C-4D51-A040-B93B4CEA744F}" presName="horz1" presStyleCnt="0"/>
      <dgm:spPr/>
    </dgm:pt>
    <dgm:pt modelId="{D6AAF9D1-B156-4EAD-8310-687E40A5EB95}" type="pres">
      <dgm:prSet presAssocID="{598D93CD-014C-4D51-A040-B93B4CEA744F}" presName="tx1" presStyleLbl="revTx" presStyleIdx="1" presStyleCnt="4"/>
      <dgm:spPr/>
    </dgm:pt>
    <dgm:pt modelId="{176C114C-1B28-48E5-9C7D-E2EF2C0054D8}" type="pres">
      <dgm:prSet presAssocID="{598D93CD-014C-4D51-A040-B93B4CEA744F}" presName="vert1" presStyleCnt="0"/>
      <dgm:spPr/>
    </dgm:pt>
    <dgm:pt modelId="{0FCF4A8F-BCFC-40A0-B768-09B58DFDEF1F}" type="pres">
      <dgm:prSet presAssocID="{6FD5227F-AE57-4586-A59A-F7DC3640BAD6}" presName="thickLine" presStyleLbl="alignNode1" presStyleIdx="2" presStyleCnt="4"/>
      <dgm:spPr/>
    </dgm:pt>
    <dgm:pt modelId="{29A3E634-07DE-4FE9-A48A-1FCCEF7972F0}" type="pres">
      <dgm:prSet presAssocID="{6FD5227F-AE57-4586-A59A-F7DC3640BAD6}" presName="horz1" presStyleCnt="0"/>
      <dgm:spPr/>
    </dgm:pt>
    <dgm:pt modelId="{25775E78-BB9D-4FAA-BAC6-B0116660BD1F}" type="pres">
      <dgm:prSet presAssocID="{6FD5227F-AE57-4586-A59A-F7DC3640BAD6}" presName="tx1" presStyleLbl="revTx" presStyleIdx="2" presStyleCnt="4"/>
      <dgm:spPr/>
    </dgm:pt>
    <dgm:pt modelId="{3C1E3C73-9086-46F9-A9DF-7596D68408A1}" type="pres">
      <dgm:prSet presAssocID="{6FD5227F-AE57-4586-A59A-F7DC3640BAD6}" presName="vert1" presStyleCnt="0"/>
      <dgm:spPr/>
    </dgm:pt>
    <dgm:pt modelId="{87F5F147-1EC3-4766-9A35-F1F755B63305}" type="pres">
      <dgm:prSet presAssocID="{6A0CEBC1-AA86-4D1B-8A18-B2C9124C6EA2}" presName="thickLine" presStyleLbl="alignNode1" presStyleIdx="3" presStyleCnt="4"/>
      <dgm:spPr/>
    </dgm:pt>
    <dgm:pt modelId="{744EA34E-8F39-446F-BAE6-3C78BE808F9E}" type="pres">
      <dgm:prSet presAssocID="{6A0CEBC1-AA86-4D1B-8A18-B2C9124C6EA2}" presName="horz1" presStyleCnt="0"/>
      <dgm:spPr/>
    </dgm:pt>
    <dgm:pt modelId="{14A84027-7611-4047-A73E-08B35A97F297}" type="pres">
      <dgm:prSet presAssocID="{6A0CEBC1-AA86-4D1B-8A18-B2C9124C6EA2}" presName="tx1" presStyleLbl="revTx" presStyleIdx="3" presStyleCnt="4"/>
      <dgm:spPr/>
    </dgm:pt>
    <dgm:pt modelId="{93350906-C788-4DAA-A78B-78ADD89D1A91}" type="pres">
      <dgm:prSet presAssocID="{6A0CEBC1-AA86-4D1B-8A18-B2C9124C6EA2}" presName="vert1" presStyleCnt="0"/>
      <dgm:spPr/>
    </dgm:pt>
  </dgm:ptLst>
  <dgm:cxnLst>
    <dgm:cxn modelId="{D1833B15-293A-45C0-89EA-3916FBBB7853}" srcId="{64A45687-D8D1-409B-8E63-512EEBE8FB42}" destId="{3F980DB0-DBC4-4DEE-88B2-79191220E1DB}" srcOrd="0" destOrd="0" parTransId="{5DF8C90A-1FCC-4037-BC2E-E48CDF9270ED}" sibTransId="{179FF824-4CE4-4410-A21D-E2A31214AF01}"/>
    <dgm:cxn modelId="{59087F25-4682-4C56-957C-96B3762992DF}" type="presOf" srcId="{64A45687-D8D1-409B-8E63-512EEBE8FB42}" destId="{28952028-8349-4CCC-A7D9-265CDF67D866}" srcOrd="0" destOrd="0" presId="urn:microsoft.com/office/officeart/2008/layout/LinedList"/>
    <dgm:cxn modelId="{C4C56D36-96AD-417A-8426-1FBE27FF34FA}" srcId="{64A45687-D8D1-409B-8E63-512EEBE8FB42}" destId="{6FD5227F-AE57-4586-A59A-F7DC3640BAD6}" srcOrd="2" destOrd="0" parTransId="{C5389A91-E425-45F9-8FBD-1E670EF5A312}" sibTransId="{B5E0D473-A9E1-4B68-A06A-19F9B2754970}"/>
    <dgm:cxn modelId="{A3FB9D3B-F3AE-4AA7-9F26-C3206C671489}" type="presOf" srcId="{3F980DB0-DBC4-4DEE-88B2-79191220E1DB}" destId="{0F8CE46B-D792-4DC4-88AB-7608F474B382}" srcOrd="0" destOrd="0" presId="urn:microsoft.com/office/officeart/2008/layout/LinedList"/>
    <dgm:cxn modelId="{1B6C395C-843F-4019-A0F5-5A27D31509DF}" srcId="{64A45687-D8D1-409B-8E63-512EEBE8FB42}" destId="{6A0CEBC1-AA86-4D1B-8A18-B2C9124C6EA2}" srcOrd="3" destOrd="0" parTransId="{24F6A5A1-EB05-4A75-8EA5-415F2A1F6E0D}" sibTransId="{BD6EAD43-9C13-4839-B309-85053C086CD0}"/>
    <dgm:cxn modelId="{0D16F94B-58DC-4B03-AD38-D43F7F011DB0}" srcId="{64A45687-D8D1-409B-8E63-512EEBE8FB42}" destId="{598D93CD-014C-4D51-A040-B93B4CEA744F}" srcOrd="1" destOrd="0" parTransId="{316297AA-93B7-4839-8A8A-C3BFB805499C}" sibTransId="{85F66D45-B3C2-400C-A615-69A6BCF047F7}"/>
    <dgm:cxn modelId="{F9F0B17D-D795-4860-A1A9-D0280C7A565E}" type="presOf" srcId="{6FD5227F-AE57-4586-A59A-F7DC3640BAD6}" destId="{25775E78-BB9D-4FAA-BAC6-B0116660BD1F}" srcOrd="0" destOrd="0" presId="urn:microsoft.com/office/officeart/2008/layout/LinedList"/>
    <dgm:cxn modelId="{E862D9DE-4C92-4E83-A616-D7DAC958C289}" type="presOf" srcId="{598D93CD-014C-4D51-A040-B93B4CEA744F}" destId="{D6AAF9D1-B156-4EAD-8310-687E40A5EB95}" srcOrd="0" destOrd="0" presId="urn:microsoft.com/office/officeart/2008/layout/LinedList"/>
    <dgm:cxn modelId="{02E95EFE-3B3B-4A82-8909-BC48E0C38668}" type="presOf" srcId="{6A0CEBC1-AA86-4D1B-8A18-B2C9124C6EA2}" destId="{14A84027-7611-4047-A73E-08B35A97F297}" srcOrd="0" destOrd="0" presId="urn:microsoft.com/office/officeart/2008/layout/LinedList"/>
    <dgm:cxn modelId="{D61B82D1-F074-42E1-89B7-E88DB0737153}" type="presParOf" srcId="{28952028-8349-4CCC-A7D9-265CDF67D866}" destId="{3FB00AAC-DF3F-4F9D-A841-D74A01DCF430}" srcOrd="0" destOrd="0" presId="urn:microsoft.com/office/officeart/2008/layout/LinedList"/>
    <dgm:cxn modelId="{9A8FEB7A-64F7-4204-A932-5DD143383AC0}" type="presParOf" srcId="{28952028-8349-4CCC-A7D9-265CDF67D866}" destId="{9604D754-F685-4CC4-8BE9-C9FCA1963FA8}" srcOrd="1" destOrd="0" presId="urn:microsoft.com/office/officeart/2008/layout/LinedList"/>
    <dgm:cxn modelId="{0AAD3EDA-27E3-48DA-8668-9FDF338C722E}" type="presParOf" srcId="{9604D754-F685-4CC4-8BE9-C9FCA1963FA8}" destId="{0F8CE46B-D792-4DC4-88AB-7608F474B382}" srcOrd="0" destOrd="0" presId="urn:microsoft.com/office/officeart/2008/layout/LinedList"/>
    <dgm:cxn modelId="{78F37DC8-D0CF-4749-ABBD-F65034167827}" type="presParOf" srcId="{9604D754-F685-4CC4-8BE9-C9FCA1963FA8}" destId="{DFA89DFE-6BC1-4977-8CE0-1CA2FB5537B7}" srcOrd="1" destOrd="0" presId="urn:microsoft.com/office/officeart/2008/layout/LinedList"/>
    <dgm:cxn modelId="{3710C240-1345-4454-8D85-FA06704A02A5}" type="presParOf" srcId="{28952028-8349-4CCC-A7D9-265CDF67D866}" destId="{6C17B55D-D3AB-4CD8-8C08-A4DFC981B284}" srcOrd="2" destOrd="0" presId="urn:microsoft.com/office/officeart/2008/layout/LinedList"/>
    <dgm:cxn modelId="{8897F982-723D-4B92-AA9C-EB7F12C5BC9E}" type="presParOf" srcId="{28952028-8349-4CCC-A7D9-265CDF67D866}" destId="{C4970C11-BEFA-4EB6-B0A7-0081F9916CE9}" srcOrd="3" destOrd="0" presId="urn:microsoft.com/office/officeart/2008/layout/LinedList"/>
    <dgm:cxn modelId="{F3068927-0492-4E82-A033-865B18A7D909}" type="presParOf" srcId="{C4970C11-BEFA-4EB6-B0A7-0081F9916CE9}" destId="{D6AAF9D1-B156-4EAD-8310-687E40A5EB95}" srcOrd="0" destOrd="0" presId="urn:microsoft.com/office/officeart/2008/layout/LinedList"/>
    <dgm:cxn modelId="{3BA526F0-3B87-40CB-929E-A2FCCE82CCDF}" type="presParOf" srcId="{C4970C11-BEFA-4EB6-B0A7-0081F9916CE9}" destId="{176C114C-1B28-48E5-9C7D-E2EF2C0054D8}" srcOrd="1" destOrd="0" presId="urn:microsoft.com/office/officeart/2008/layout/LinedList"/>
    <dgm:cxn modelId="{2FB034D8-E4C2-48E0-A2CD-F84032A64D0A}" type="presParOf" srcId="{28952028-8349-4CCC-A7D9-265CDF67D866}" destId="{0FCF4A8F-BCFC-40A0-B768-09B58DFDEF1F}" srcOrd="4" destOrd="0" presId="urn:microsoft.com/office/officeart/2008/layout/LinedList"/>
    <dgm:cxn modelId="{D8D6717F-F94D-4049-9279-F458F8B7A9CD}" type="presParOf" srcId="{28952028-8349-4CCC-A7D9-265CDF67D866}" destId="{29A3E634-07DE-4FE9-A48A-1FCCEF7972F0}" srcOrd="5" destOrd="0" presId="urn:microsoft.com/office/officeart/2008/layout/LinedList"/>
    <dgm:cxn modelId="{A2345B0F-9A99-4193-B96C-CDFF60869BE6}" type="presParOf" srcId="{29A3E634-07DE-4FE9-A48A-1FCCEF7972F0}" destId="{25775E78-BB9D-4FAA-BAC6-B0116660BD1F}" srcOrd="0" destOrd="0" presId="urn:microsoft.com/office/officeart/2008/layout/LinedList"/>
    <dgm:cxn modelId="{C9F73435-B73C-4F06-B23A-DB9092AAF889}" type="presParOf" srcId="{29A3E634-07DE-4FE9-A48A-1FCCEF7972F0}" destId="{3C1E3C73-9086-46F9-A9DF-7596D68408A1}" srcOrd="1" destOrd="0" presId="urn:microsoft.com/office/officeart/2008/layout/LinedList"/>
    <dgm:cxn modelId="{002517FE-BA2F-4AC8-ABE7-CBD03C617562}" type="presParOf" srcId="{28952028-8349-4CCC-A7D9-265CDF67D866}" destId="{87F5F147-1EC3-4766-9A35-F1F755B63305}" srcOrd="6" destOrd="0" presId="urn:microsoft.com/office/officeart/2008/layout/LinedList"/>
    <dgm:cxn modelId="{58CB0874-0899-43E4-9846-3FAC7B36BCE2}" type="presParOf" srcId="{28952028-8349-4CCC-A7D9-265CDF67D866}" destId="{744EA34E-8F39-446F-BAE6-3C78BE808F9E}" srcOrd="7" destOrd="0" presId="urn:microsoft.com/office/officeart/2008/layout/LinedList"/>
    <dgm:cxn modelId="{18CDC99F-4D01-4EFC-9963-AA3A37238635}" type="presParOf" srcId="{744EA34E-8F39-446F-BAE6-3C78BE808F9E}" destId="{14A84027-7611-4047-A73E-08B35A97F297}" srcOrd="0" destOrd="0" presId="urn:microsoft.com/office/officeart/2008/layout/LinedList"/>
    <dgm:cxn modelId="{3A336230-DDA6-40E5-B096-09F3477112BC}" type="presParOf" srcId="{744EA34E-8F39-446F-BAE6-3C78BE808F9E}" destId="{93350906-C788-4DAA-A78B-78ADD89D1A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C444-A5AF-497D-A795-96C7D87D6A85}">
      <dsp:nvSpPr>
        <dsp:cNvPr id="0" name=""/>
        <dsp:cNvSpPr/>
      </dsp:nvSpPr>
      <dsp:spPr>
        <a:xfrm>
          <a:off x="0" y="0"/>
          <a:ext cx="3238500" cy="30290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baseline="0" dirty="0"/>
            <a:t>„Přímé“ procesní nástupnictví</a:t>
          </a:r>
          <a:endParaRPr lang="en-US" sz="2300" kern="1200" dirty="0"/>
        </a:p>
      </dsp:txBody>
      <dsp:txXfrm>
        <a:off x="0" y="1151045"/>
        <a:ext cx="3238500" cy="1817440"/>
      </dsp:txXfrm>
    </dsp:sp>
    <dsp:sp modelId="{54A93853-E3D4-4D50-979E-26059BE93016}">
      <dsp:nvSpPr>
        <dsp:cNvPr id="0" name=""/>
        <dsp:cNvSpPr/>
      </dsp:nvSpPr>
      <dsp:spPr>
        <a:xfrm>
          <a:off x="1164889" y="302906"/>
          <a:ext cx="908720" cy="908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7968" y="435985"/>
        <a:ext cx="642562" cy="642562"/>
      </dsp:txXfrm>
    </dsp:sp>
    <dsp:sp modelId="{16A92A66-5496-4DED-97EA-E46DE8368558}">
      <dsp:nvSpPr>
        <dsp:cNvPr id="0" name=""/>
        <dsp:cNvSpPr/>
      </dsp:nvSpPr>
      <dsp:spPr>
        <a:xfrm>
          <a:off x="0" y="3028995"/>
          <a:ext cx="3238500" cy="72"/>
        </a:xfrm>
        <a:prstGeom prst="rect">
          <a:avLst/>
        </a:prstGeom>
        <a:solidFill>
          <a:schemeClr val="accent2">
            <a:hueOff val="191613"/>
            <a:satOff val="-1095"/>
            <a:lumOff val="1059"/>
            <a:alphaOff val="0"/>
          </a:schemeClr>
        </a:solidFill>
        <a:ln w="15875" cap="flat" cmpd="sng" algn="ctr">
          <a:solidFill>
            <a:schemeClr val="accent2">
              <a:hueOff val="191613"/>
              <a:satOff val="-1095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FB66EB-26AB-4C14-B4E1-8B9FDAA5C72C}">
      <dsp:nvSpPr>
        <dsp:cNvPr id="0" name=""/>
        <dsp:cNvSpPr/>
      </dsp:nvSpPr>
      <dsp:spPr>
        <a:xfrm>
          <a:off x="3562350" y="0"/>
          <a:ext cx="3238500" cy="3029067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baseline="0" dirty="0"/>
            <a:t>Procesní předpisy zohledňující změny v subjektech hmotněprávního vztahu</a:t>
          </a:r>
          <a:endParaRPr lang="en-US" sz="2300" kern="1200" dirty="0"/>
        </a:p>
      </dsp:txBody>
      <dsp:txXfrm>
        <a:off x="3562350" y="1151045"/>
        <a:ext cx="3238500" cy="1817440"/>
      </dsp:txXfrm>
    </dsp:sp>
    <dsp:sp modelId="{D689C044-9D7B-463F-A020-4A0EE5079D6A}">
      <dsp:nvSpPr>
        <dsp:cNvPr id="0" name=""/>
        <dsp:cNvSpPr/>
      </dsp:nvSpPr>
      <dsp:spPr>
        <a:xfrm>
          <a:off x="4727239" y="302906"/>
          <a:ext cx="908720" cy="908720"/>
        </a:xfrm>
        <a:prstGeom prst="ellipse">
          <a:avLst/>
        </a:prstGeom>
        <a:solidFill>
          <a:schemeClr val="accent2">
            <a:hueOff val="383227"/>
            <a:satOff val="-2190"/>
            <a:lumOff val="2118"/>
            <a:alphaOff val="0"/>
          </a:schemeClr>
        </a:solidFill>
        <a:ln w="15875" cap="flat" cmpd="sng" algn="ctr">
          <a:solidFill>
            <a:schemeClr val="accent2">
              <a:hueOff val="383227"/>
              <a:satOff val="-2190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60318" y="435985"/>
        <a:ext cx="642562" cy="642562"/>
      </dsp:txXfrm>
    </dsp:sp>
    <dsp:sp modelId="{12C5ACA1-2016-48D2-A22F-8B8D1970B4C4}">
      <dsp:nvSpPr>
        <dsp:cNvPr id="0" name=""/>
        <dsp:cNvSpPr/>
      </dsp:nvSpPr>
      <dsp:spPr>
        <a:xfrm>
          <a:off x="3562350" y="3028995"/>
          <a:ext cx="3238500" cy="72"/>
        </a:xfrm>
        <a:prstGeom prst="rect">
          <a:avLst/>
        </a:prstGeom>
        <a:solidFill>
          <a:schemeClr val="accent2">
            <a:hueOff val="574840"/>
            <a:satOff val="-3285"/>
            <a:lumOff val="3177"/>
            <a:alphaOff val="0"/>
          </a:schemeClr>
        </a:solidFill>
        <a:ln w="15875" cap="flat" cmpd="sng" algn="ctr">
          <a:solidFill>
            <a:schemeClr val="accent2">
              <a:hueOff val="574840"/>
              <a:satOff val="-3285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E110CC-F955-44C5-B452-9272828F5C9C}">
      <dsp:nvSpPr>
        <dsp:cNvPr id="0" name=""/>
        <dsp:cNvSpPr/>
      </dsp:nvSpPr>
      <dsp:spPr>
        <a:xfrm>
          <a:off x="7124700" y="0"/>
          <a:ext cx="3238500" cy="3029067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baseline="0" dirty="0"/>
            <a:t>Procesní předpisy přehlížející hmotněprávní singulární sukcesi</a:t>
          </a:r>
          <a:endParaRPr lang="en-US" sz="2300" kern="1200" dirty="0"/>
        </a:p>
      </dsp:txBody>
      <dsp:txXfrm>
        <a:off x="7124700" y="1151045"/>
        <a:ext cx="3238500" cy="1817440"/>
      </dsp:txXfrm>
    </dsp:sp>
    <dsp:sp modelId="{5752EB6C-1264-4B5D-83CD-841F28E95AE4}">
      <dsp:nvSpPr>
        <dsp:cNvPr id="0" name=""/>
        <dsp:cNvSpPr/>
      </dsp:nvSpPr>
      <dsp:spPr>
        <a:xfrm>
          <a:off x="8289589" y="302906"/>
          <a:ext cx="908720" cy="908720"/>
        </a:xfrm>
        <a:prstGeom prst="ellipse">
          <a:avLst/>
        </a:prstGeom>
        <a:solidFill>
          <a:schemeClr val="accent2">
            <a:hueOff val="766454"/>
            <a:satOff val="-4380"/>
            <a:lumOff val="4236"/>
            <a:alphaOff val="0"/>
          </a:schemeClr>
        </a:solidFill>
        <a:ln w="15875" cap="flat" cmpd="sng" algn="ctr">
          <a:solidFill>
            <a:schemeClr val="accent2">
              <a:hueOff val="766454"/>
              <a:satOff val="-4380"/>
              <a:lumOff val="4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22668" y="435985"/>
        <a:ext cx="642562" cy="642562"/>
      </dsp:txXfrm>
    </dsp:sp>
    <dsp:sp modelId="{7496AB7A-4CFC-4E2F-9E47-9E40C257BDD9}">
      <dsp:nvSpPr>
        <dsp:cNvPr id="0" name=""/>
        <dsp:cNvSpPr/>
      </dsp:nvSpPr>
      <dsp:spPr>
        <a:xfrm>
          <a:off x="7124700" y="3028995"/>
          <a:ext cx="3238500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587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F7F99-3E6F-4F9D-90C8-4397F085FBB6}">
      <dsp:nvSpPr>
        <dsp:cNvPr id="0" name=""/>
        <dsp:cNvSpPr/>
      </dsp:nvSpPr>
      <dsp:spPr>
        <a:xfrm>
          <a:off x="0" y="30433"/>
          <a:ext cx="10363200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Současný § 107a OSŘ</a:t>
          </a:r>
          <a:endParaRPr lang="en-US" sz="4000" kern="1200"/>
        </a:p>
      </dsp:txBody>
      <dsp:txXfrm>
        <a:off x="44549" y="74982"/>
        <a:ext cx="10274102" cy="823502"/>
      </dsp:txXfrm>
    </dsp:sp>
    <dsp:sp modelId="{A06C3C6E-1821-4D2D-8F40-E743DE06B58B}">
      <dsp:nvSpPr>
        <dsp:cNvPr id="0" name=""/>
        <dsp:cNvSpPr/>
      </dsp:nvSpPr>
      <dsp:spPr>
        <a:xfrm>
          <a:off x="0" y="1058233"/>
          <a:ext cx="10363200" cy="912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§ 80 slovenského CSP (shodný s § 107a OSŘ)</a:t>
          </a:r>
          <a:endParaRPr lang="en-US" sz="4000" kern="1200"/>
        </a:p>
      </dsp:txBody>
      <dsp:txXfrm>
        <a:off x="44549" y="1102782"/>
        <a:ext cx="10274102" cy="823502"/>
      </dsp:txXfrm>
    </dsp:sp>
    <dsp:sp modelId="{49499872-2181-4E5C-BD89-7ABE0900E71D}">
      <dsp:nvSpPr>
        <dsp:cNvPr id="0" name=""/>
        <dsp:cNvSpPr/>
      </dsp:nvSpPr>
      <dsp:spPr>
        <a:xfrm>
          <a:off x="0" y="2086033"/>
          <a:ext cx="10363200" cy="912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Čl. 83 švýcarského ZPO</a:t>
          </a:r>
          <a:endParaRPr lang="en-US" sz="4000" kern="1200"/>
        </a:p>
      </dsp:txBody>
      <dsp:txXfrm>
        <a:off x="44549" y="2130582"/>
        <a:ext cx="10274102" cy="82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00AAC-DF3F-4F9D-A841-D74A01DCF430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8CE46B-D792-4DC4-88AB-7608F474B382}">
      <dsp:nvSpPr>
        <dsp:cNvPr id="0" name=""/>
        <dsp:cNvSpPr/>
      </dsp:nvSpPr>
      <dsp:spPr>
        <a:xfrm>
          <a:off x="0" y="0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baseline="0"/>
            <a:t>§ 265 německého ZPO</a:t>
          </a:r>
          <a:endParaRPr lang="en-US" sz="3600" kern="1200"/>
        </a:p>
      </dsp:txBody>
      <dsp:txXfrm>
        <a:off x="0" y="0"/>
        <a:ext cx="10363200" cy="757266"/>
      </dsp:txXfrm>
    </dsp:sp>
    <dsp:sp modelId="{6C17B55D-D3AB-4CD8-8C08-A4DFC981B284}">
      <dsp:nvSpPr>
        <dsp:cNvPr id="0" name=""/>
        <dsp:cNvSpPr/>
      </dsp:nvSpPr>
      <dsp:spPr>
        <a:xfrm>
          <a:off x="0" y="757266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AAF9D1-B156-4EAD-8310-687E40A5EB95}">
      <dsp:nvSpPr>
        <dsp:cNvPr id="0" name=""/>
        <dsp:cNvSpPr/>
      </dsp:nvSpPr>
      <dsp:spPr>
        <a:xfrm>
          <a:off x="0" y="757266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baseline="0"/>
            <a:t>§ 234 rakouského ZPO (platil i u nás až do roku 1950)</a:t>
          </a:r>
          <a:endParaRPr lang="en-US" sz="3600" kern="1200"/>
        </a:p>
      </dsp:txBody>
      <dsp:txXfrm>
        <a:off x="0" y="757266"/>
        <a:ext cx="10363200" cy="757266"/>
      </dsp:txXfrm>
    </dsp:sp>
    <dsp:sp modelId="{0FCF4A8F-BCFC-40A0-B768-09B58DFDEF1F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775E78-BB9D-4FAA-BAC6-B0116660BD1F}">
      <dsp:nvSpPr>
        <dsp:cNvPr id="0" name=""/>
        <dsp:cNvSpPr/>
      </dsp:nvSpPr>
      <dsp:spPr>
        <a:xfrm>
          <a:off x="0" y="1514533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baseline="0"/>
            <a:t>§ 242 lichtenštejnského ZPO</a:t>
          </a:r>
          <a:endParaRPr lang="en-US" sz="3600" kern="1200"/>
        </a:p>
      </dsp:txBody>
      <dsp:txXfrm>
        <a:off x="0" y="1514533"/>
        <a:ext cx="10363200" cy="757266"/>
      </dsp:txXfrm>
    </dsp:sp>
    <dsp:sp modelId="{87F5F147-1EC3-4766-9A35-F1F755B63305}">
      <dsp:nvSpPr>
        <dsp:cNvPr id="0" name=""/>
        <dsp:cNvSpPr/>
      </dsp:nvSpPr>
      <dsp:spPr>
        <a:xfrm>
          <a:off x="0" y="2271800"/>
          <a:ext cx="10363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84027-7611-4047-A73E-08B35A97F297}">
      <dsp:nvSpPr>
        <dsp:cNvPr id="0" name=""/>
        <dsp:cNvSpPr/>
      </dsp:nvSpPr>
      <dsp:spPr>
        <a:xfrm>
          <a:off x="0" y="2271800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baseline="0"/>
            <a:t>V základních rysech se tato ustanovení neliší </a:t>
          </a:r>
          <a:endParaRPr lang="en-US" sz="3600" kern="1200"/>
        </a:p>
      </dsp:txBody>
      <dsp:txXfrm>
        <a:off x="0" y="2271800"/>
        <a:ext cx="10363200" cy="75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7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6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1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2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2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5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5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7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9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5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B8F917-BA2B-48C8-A528-9819FAE7162F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CEC5DB-9C5B-40A6-9396-F3DC99BA8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6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61F4A-0D78-4B58-86D3-6F7C4B50D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cs-CZ" dirty="0"/>
              <a:t>Civilní sporné řízení před soudem I. stupně </a:t>
            </a:r>
            <a:br>
              <a:rPr lang="cs-CZ" dirty="0"/>
            </a:br>
            <a:r>
              <a:rPr lang="cs-CZ" dirty="0"/>
              <a:t>– </a:t>
            </a:r>
            <a:br>
              <a:rPr lang="cs-CZ" dirty="0"/>
            </a:br>
            <a:r>
              <a:rPr lang="cs-CZ" dirty="0"/>
              <a:t>vybrané otázky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1B03E1-385B-4BA7-88F8-EC6735A3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Lavický</a:t>
            </a:r>
          </a:p>
        </p:txBody>
      </p:sp>
    </p:spTree>
    <p:extLst>
      <p:ext uri="{BB962C8B-B14F-4D97-AF65-F5344CB8AC3E}">
        <p14:creationId xmlns:p14="http://schemas.microsoft.com/office/powerpoint/2010/main" val="34412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/>
              <a:t>CŘS zohledňující změnu v subjektech hmotněprávních vztahů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C8F1AA3-A861-4873-A988-F1EB1DEB2BD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2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107a OSŘ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b="1" dirty="0"/>
              <a:t>Předpoklady</a:t>
            </a:r>
            <a:r>
              <a:rPr lang="cs-CZ" dirty="0"/>
              <a:t> procesního nástupnictví</a:t>
            </a:r>
          </a:p>
          <a:p>
            <a:pPr lvl="1"/>
            <a:r>
              <a:rPr lang="cs-CZ" dirty="0"/>
              <a:t>návrh žalobce</a:t>
            </a:r>
          </a:p>
          <a:p>
            <a:pPr lvl="1"/>
            <a:r>
              <a:rPr lang="cs-CZ" dirty="0"/>
              <a:t>po zahájení řízení nastala právní skutečnost, s níž je spojen převod nebo přechod práva nebo povinnosti, o něž v řízení jde</a:t>
            </a:r>
          </a:p>
          <a:p>
            <a:pPr lvl="1"/>
            <a:r>
              <a:rPr lang="cs-CZ" dirty="0"/>
              <a:t>souhlas nabyvatele, má-li být novým žalobcem</a:t>
            </a:r>
          </a:p>
          <a:p>
            <a:pPr lvl="1"/>
            <a:r>
              <a:rPr lang="cs-CZ" dirty="0"/>
              <a:t>rozhodnutí soudu</a:t>
            </a:r>
          </a:p>
        </p:txBody>
      </p:sp>
    </p:spTree>
    <p:extLst>
      <p:ext uri="{BB962C8B-B14F-4D97-AF65-F5344CB8AC3E}">
        <p14:creationId xmlns:p14="http://schemas.microsoft.com/office/powerpoint/2010/main" val="39471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problémy § 107a OSŘ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r>
              <a:rPr lang="cs-CZ" b="1" dirty="0"/>
              <a:t>Postoupení pohledávky </a:t>
            </a:r>
            <a:r>
              <a:rPr lang="cs-CZ" dirty="0"/>
              <a:t>za účelem vyhnutí se povinnosti hradit náklady</a:t>
            </a:r>
          </a:p>
          <a:p>
            <a:pPr lvl="1"/>
            <a:r>
              <a:rPr lang="cs-CZ" dirty="0"/>
              <a:t>souhlas žalovaného se nevyžaduje</a:t>
            </a:r>
          </a:p>
          <a:p>
            <a:pPr lvl="1"/>
            <a:r>
              <a:rPr lang="cs-CZ" dirty="0"/>
              <a:t>(nedostatečná) ochrana žalovaného přes zákaz zneužití práva</a:t>
            </a:r>
          </a:p>
          <a:p>
            <a:r>
              <a:rPr lang="cs-CZ" b="1" dirty="0"/>
              <a:t>Zcizení věci žalovaným</a:t>
            </a:r>
          </a:p>
          <a:p>
            <a:pPr lvl="1"/>
            <a:r>
              <a:rPr lang="cs-CZ" dirty="0"/>
              <a:t>žalovaný je pořád o krok napřed před žalobcem (opakovaná zcizení)</a:t>
            </a:r>
          </a:p>
          <a:p>
            <a:r>
              <a:rPr lang="cs-CZ" dirty="0"/>
              <a:t>Shrnutí: obdobně jako u „přímého“ procesního nástupnictví není poskytnuta ochrana protistraně zcizitele</a:t>
            </a:r>
          </a:p>
        </p:txBody>
      </p:sp>
    </p:spTree>
    <p:extLst>
      <p:ext uri="{BB962C8B-B14F-4D97-AF65-F5344CB8AC3E}">
        <p14:creationId xmlns:p14="http://schemas.microsoft.com/office/powerpoint/2010/main" val="1545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Švýcarská koncepce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dirty="0"/>
              <a:t>Předpoklady:</a:t>
            </a:r>
          </a:p>
          <a:p>
            <a:pPr lvl="1"/>
            <a:r>
              <a:rPr lang="cs-CZ" dirty="0"/>
              <a:t>sporný předmět byl během řízení zcizen</a:t>
            </a:r>
          </a:p>
          <a:p>
            <a:pPr lvl="1"/>
            <a:r>
              <a:rPr lang="cs-CZ" dirty="0"/>
              <a:t>prohlášení nabyvatele, že vstupuje do řízení</a:t>
            </a:r>
          </a:p>
          <a:p>
            <a:pPr lvl="1"/>
            <a:r>
              <a:rPr lang="cs-CZ" dirty="0"/>
              <a:t>nabyvatel má jednat „ve srozumění“ se zcizitelem</a:t>
            </a:r>
          </a:p>
          <a:p>
            <a:pPr lvl="1"/>
            <a:r>
              <a:rPr lang="cs-CZ" dirty="0"/>
              <a:t>souhlas protistrany se nevyžaduje</a:t>
            </a:r>
          </a:p>
          <a:p>
            <a:pPr lvl="1"/>
            <a:r>
              <a:rPr lang="cs-CZ" dirty="0"/>
              <a:t>v odůvodněných případech může protistrana požádat, aby nabyvatel složil </a:t>
            </a:r>
            <a:r>
              <a:rPr lang="cs-CZ" b="1" dirty="0"/>
              <a:t>jistotu na výkon rozhodnutí</a:t>
            </a:r>
          </a:p>
        </p:txBody>
      </p:sp>
    </p:spTree>
    <p:extLst>
      <p:ext uri="{BB962C8B-B14F-4D97-AF65-F5344CB8AC3E}">
        <p14:creationId xmlns:p14="http://schemas.microsoft.com/office/powerpoint/2010/main" val="7477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Klady a zápory švýcarské koncepce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6" y="2527301"/>
            <a:ext cx="10589248" cy="3746500"/>
          </a:xfrm>
        </p:spPr>
        <p:txBody>
          <a:bodyPr>
            <a:normAutofit/>
          </a:bodyPr>
          <a:lstStyle/>
          <a:p>
            <a:r>
              <a:rPr lang="cs-CZ" b="1" dirty="0"/>
              <a:t>Postoupení pohledávky </a:t>
            </a:r>
            <a:r>
              <a:rPr lang="cs-CZ" dirty="0"/>
              <a:t>za účelem vyhnutí se náhrady nákladů řízení</a:t>
            </a:r>
          </a:p>
          <a:p>
            <a:pPr lvl="1"/>
            <a:r>
              <a:rPr lang="cs-CZ" dirty="0"/>
              <a:t>strana, která vstoupila do řízení, odpovídá za veškeré náklady řízení</a:t>
            </a:r>
          </a:p>
          <a:p>
            <a:pPr lvl="1"/>
            <a:r>
              <a:rPr lang="cs-CZ" dirty="0"/>
              <a:t>za náklady, které vznikly až do záměny stran, s ní odpovídá </a:t>
            </a:r>
            <a:r>
              <a:rPr lang="cs-CZ" b="1" dirty="0"/>
              <a:t>solidárně</a:t>
            </a:r>
            <a:r>
              <a:rPr lang="cs-CZ" dirty="0"/>
              <a:t> strana, která z řízení vystoupila</a:t>
            </a:r>
          </a:p>
          <a:p>
            <a:r>
              <a:rPr lang="cs-CZ" b="1" dirty="0"/>
              <a:t>Zcizení věci žalovaným </a:t>
            </a:r>
            <a:r>
              <a:rPr lang="cs-CZ" dirty="0"/>
              <a:t>v </a:t>
            </a:r>
            <a:r>
              <a:rPr lang="cs-CZ" dirty="0" err="1"/>
              <a:t>reivindikačním</a:t>
            </a:r>
            <a:r>
              <a:rPr lang="cs-CZ" dirty="0"/>
              <a:t> sporu</a:t>
            </a:r>
          </a:p>
          <a:p>
            <a:pPr lvl="1"/>
            <a:r>
              <a:rPr lang="cs-CZ" dirty="0"/>
              <a:t>zda dojde k procesnímu nástupnictví, závisí jenom na nabyvateli</a:t>
            </a:r>
          </a:p>
          <a:p>
            <a:pPr lvl="1"/>
            <a:r>
              <a:rPr lang="cs-CZ" dirty="0"/>
              <a:t>žalobce může vzít žalobu zpět nebo ji změnit na žalobu o peněžitou náhradu</a:t>
            </a:r>
          </a:p>
          <a:p>
            <a:pPr lvl="1"/>
            <a:r>
              <a:rPr lang="cs-CZ" dirty="0"/>
              <a:t>jde-li žalobci o vydání věci, je bez ochrany </a:t>
            </a:r>
          </a:p>
        </p:txBody>
      </p:sp>
    </p:spTree>
    <p:extLst>
      <p:ext uri="{BB962C8B-B14F-4D97-AF65-F5344CB8AC3E}">
        <p14:creationId xmlns:p14="http://schemas.microsoft.com/office/powerpoint/2010/main" val="32055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/>
              <a:t>CŘS přehlížející změnu v subjektech hmotněprávního vztahu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B780CE1-A279-4254-AAEF-C58467C60F2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zcizení věci podle rak.-něm. koncepce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38574" y="2214693"/>
            <a:ext cx="10364450" cy="4084507"/>
          </a:xfrm>
        </p:spPr>
        <p:txBody>
          <a:bodyPr/>
          <a:lstStyle/>
          <a:p>
            <a:r>
              <a:rPr lang="cs-CZ" dirty="0"/>
              <a:t>Zahájení sporu nevylučuje právo jedné nebo druhé strany, aby zcizila věc, která se stala předmětem sporu, nebo postoupila uplatněný nárok</a:t>
            </a:r>
          </a:p>
          <a:p>
            <a:r>
              <a:rPr lang="cs-CZ" dirty="0"/>
              <a:t>Takové </a:t>
            </a:r>
            <a:r>
              <a:rPr lang="cs-CZ" b="1" dirty="0"/>
              <a:t>zcizení</a:t>
            </a:r>
            <a:r>
              <a:rPr lang="cs-CZ" dirty="0"/>
              <a:t> věci nebo postoupení pohledávky </a:t>
            </a:r>
            <a:r>
              <a:rPr lang="cs-CZ" b="1" dirty="0"/>
              <a:t>nemá na řízení vliv</a:t>
            </a:r>
          </a:p>
          <a:p>
            <a:r>
              <a:rPr lang="cs-CZ" dirty="0"/>
              <a:t>Nabyvatel není oprávněn bez souhlasu odpůrce zcizitele vstoupit jako strana do sporu – tj. </a:t>
            </a:r>
            <a:r>
              <a:rPr lang="cs-CZ" b="1" dirty="0"/>
              <a:t>singulární hmotněprávní sukcese zásadně není důvodem procesního nástupnictví </a:t>
            </a:r>
            <a:r>
              <a:rPr lang="cs-CZ" dirty="0"/>
              <a:t>(!)</a:t>
            </a:r>
          </a:p>
          <a:p>
            <a:r>
              <a:rPr lang="cs-CZ" dirty="0"/>
              <a:t>Zcizitelova chybějící věcná legitimace je nahrazena </a:t>
            </a:r>
            <a:r>
              <a:rPr lang="cs-CZ" b="1" dirty="0"/>
              <a:t>legitimací procesní</a:t>
            </a:r>
          </a:p>
          <a:p>
            <a:r>
              <a:rPr lang="cs-CZ" dirty="0"/>
              <a:t>Právní moc rozsudku dopadá nejen na zcizitele, ale i na </a:t>
            </a:r>
            <a:r>
              <a:rPr lang="cs-CZ" b="1" dirty="0"/>
              <a:t>právního nástupce</a:t>
            </a:r>
          </a:p>
        </p:txBody>
      </p:sp>
    </p:spTree>
    <p:extLst>
      <p:ext uri="{BB962C8B-B14F-4D97-AF65-F5344CB8AC3E}">
        <p14:creationId xmlns:p14="http://schemas.microsoft.com/office/powerpoint/2010/main" val="25667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Klady a zápory rak.-něm. koncepce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38573" y="2438399"/>
            <a:ext cx="10364451" cy="3835401"/>
          </a:xfrm>
        </p:spPr>
        <p:txBody>
          <a:bodyPr>
            <a:normAutofit/>
          </a:bodyPr>
          <a:lstStyle/>
          <a:p>
            <a:r>
              <a:rPr lang="cs-CZ" b="1" dirty="0"/>
              <a:t>Postoupení pohledávky</a:t>
            </a:r>
          </a:p>
          <a:p>
            <a:pPr lvl="1"/>
            <a:r>
              <a:rPr lang="cs-CZ" dirty="0"/>
              <a:t>žalovaný je chráněn před účelovou snahou vyhnout se povinnosti hradit náklady řízení</a:t>
            </a:r>
          </a:p>
          <a:p>
            <a:pPr lvl="1"/>
            <a:r>
              <a:rPr lang="cs-CZ" dirty="0"/>
              <a:t>nevýhodou (pro postupníka) může být nižší motivace postupitele k řádnému vedení sporu; nutno upravit v postupní smlouvě</a:t>
            </a:r>
          </a:p>
          <a:p>
            <a:r>
              <a:rPr lang="cs-CZ" b="1" dirty="0"/>
              <a:t>Zcizení věci žalovaným v reivindikačním sporu</a:t>
            </a:r>
          </a:p>
          <a:p>
            <a:pPr lvl="1"/>
            <a:r>
              <a:rPr lang="cs-CZ" dirty="0"/>
              <a:t>povinnost vydat věc bude uložena zciziteli</a:t>
            </a:r>
          </a:p>
          <a:p>
            <a:pPr lvl="1"/>
            <a:r>
              <a:rPr lang="cs-CZ" dirty="0"/>
              <a:t>právní moc rozsudku se vztahuje i na nabyvatele, a proto exekuci vydáním věci lze vést i proti němu</a:t>
            </a:r>
          </a:p>
        </p:txBody>
      </p:sp>
    </p:spTree>
    <p:extLst>
      <p:ext uri="{BB962C8B-B14F-4D97-AF65-F5344CB8AC3E}">
        <p14:creationId xmlns:p14="http://schemas.microsoft.com/office/powerpoint/2010/main" val="10015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dirty="0"/>
              <a:t>Snaha co nejvěrněji zobrazit změny v subjektech hmotněprávního vztahu ve vztahu </a:t>
            </a:r>
            <a:r>
              <a:rPr lang="cs-CZ" dirty="0" err="1"/>
              <a:t>civilněprocesním</a:t>
            </a:r>
            <a:r>
              <a:rPr lang="cs-CZ" dirty="0"/>
              <a:t> </a:t>
            </a:r>
            <a:r>
              <a:rPr lang="cs-CZ" b="1" dirty="0"/>
              <a:t>nedostatečně chrání zájmy odpůrce zcizitele</a:t>
            </a:r>
          </a:p>
          <a:p>
            <a:r>
              <a:rPr lang="cs-CZ" dirty="0"/>
              <a:t>Tomuto nedostatku dobře čelí koncepce, podle které se spor dokončí se stranami, které mezi sebou spor zahájily</a:t>
            </a:r>
          </a:p>
        </p:txBody>
      </p:sp>
    </p:spTree>
    <p:extLst>
      <p:ext uri="{BB962C8B-B14F-4D97-AF65-F5344CB8AC3E}">
        <p14:creationId xmlns:p14="http://schemas.microsoft.com/office/powerpoint/2010/main" val="854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E1A64-4AF4-4CB8-8242-AAE2F33B8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7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407FC43-2B6E-433D-B4A3-E6D46597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Možnosti a meze urychlování řízení</a:t>
            </a:r>
            <a:endParaRPr lang="en-US" sz="4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6D6A1F-C84E-410D-8873-03C5041D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5DA7B-FD77-4BEF-88D9-04FC28CB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 výkladu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66E6D-0D56-40C4-8A34-0DD0A1EF84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5051" y="2367092"/>
            <a:ext cx="10363826" cy="3424107"/>
          </a:xfrm>
        </p:spPr>
        <p:txBody>
          <a:bodyPr/>
          <a:lstStyle/>
          <a:p>
            <a:r>
              <a:rPr lang="cs-CZ"/>
              <a:t>Zcizení sporné věci</a:t>
            </a:r>
          </a:p>
          <a:p>
            <a:r>
              <a:rPr lang="cs-CZ"/>
              <a:t>Možnosti a meze urychlování řízení</a:t>
            </a:r>
          </a:p>
          <a:p>
            <a:r>
              <a:rPr lang="cs-CZ"/>
              <a:t>Dispoziční zásada</a:t>
            </a:r>
          </a:p>
          <a:p>
            <a:r>
              <a:rPr lang="cs-CZ"/>
              <a:t>Advokátské spory</a:t>
            </a:r>
          </a:p>
          <a:p>
            <a:r>
              <a:rPr lang="cs-CZ"/>
              <a:t>Kontumační rozsudky a rozsudky pro uznání</a:t>
            </a:r>
          </a:p>
          <a:p>
            <a:r>
              <a:rPr lang="cs-CZ"/>
              <a:t>Právní moc</a:t>
            </a:r>
          </a:p>
          <a:p>
            <a:r>
              <a:rPr lang="cs-CZ"/>
              <a:t>Předmět sporu</a:t>
            </a:r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2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8C997-9E66-4A7C-8369-D1C3D672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ekonomie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C9523-C912-4A55-8757-613B77FE10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/>
              <a:t>Spor by měl být odklizen co </a:t>
            </a:r>
            <a:r>
              <a:rPr lang="cs-CZ" sz="2400" b="1" dirty="0"/>
              <a:t>nejrychleji </a:t>
            </a:r>
            <a:r>
              <a:rPr lang="cs-CZ" sz="2400" dirty="0"/>
              <a:t>a s co </a:t>
            </a:r>
            <a:r>
              <a:rPr lang="cs-CZ" sz="2400" b="1" dirty="0"/>
              <a:t>nejnižšími náklady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/>
              <a:t>Zároveň by ale měl zvítězit ten, kdo je v právu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dirty="0"/>
              <a:t>Platný OSŘ mnohdy nerespektuje ani jeden z těchto požadavků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úprava </a:t>
            </a:r>
            <a:r>
              <a:rPr lang="cs-CZ" sz="2000" b="1" dirty="0"/>
              <a:t>koncentrace řízení </a:t>
            </a:r>
            <a:r>
              <a:rPr lang="cs-CZ" sz="2000" dirty="0"/>
              <a:t>brání úplnému objasnění skutkového stavu, a tím prosazení skutečné hmotněprávní situace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rychlosti ani úspoře nákladů neprospívá úprava </a:t>
            </a:r>
            <a:r>
              <a:rPr lang="cs-CZ" sz="2000" b="1" dirty="0"/>
              <a:t>opravných prostředků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2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972BF-2784-4A6D-B820-311561CF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Platná úprava tzv. koncentrace řízení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0AF720-CD35-4263-9295-5EE1E811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063692"/>
            <a:ext cx="10364452" cy="448810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Pevně stanovený časový moment: konec </a:t>
            </a:r>
          </a:p>
          <a:p>
            <a:pPr lvl="1"/>
            <a:r>
              <a:rPr lang="cs-CZ" b="1" dirty="0"/>
              <a:t>přípravného jednání</a:t>
            </a:r>
            <a:r>
              <a:rPr lang="cs-CZ" dirty="0"/>
              <a:t>, resp. lhůty tam poskytnuté</a:t>
            </a:r>
          </a:p>
          <a:p>
            <a:pPr lvl="1"/>
            <a:r>
              <a:rPr lang="cs-CZ" b="1" dirty="0"/>
              <a:t>prvního jednání</a:t>
            </a:r>
            <a:r>
              <a:rPr lang="cs-CZ" dirty="0"/>
              <a:t>, resp. konec lhůty tam poskytnuté, nekonalo-li se př. J.</a:t>
            </a:r>
          </a:p>
          <a:p>
            <a:r>
              <a:rPr lang="cs-CZ" dirty="0"/>
              <a:t>Koncentrace se podle R 98/2013</a:t>
            </a:r>
          </a:p>
          <a:p>
            <a:pPr lvl="1"/>
            <a:r>
              <a:rPr lang="cs-CZ" dirty="0"/>
              <a:t>týká jenom skutečností a důkazních návrhů, ohledně nichž je strana zatížena </a:t>
            </a:r>
            <a:r>
              <a:rPr lang="cs-CZ" b="1" dirty="0"/>
              <a:t>břemenem tvrzení a důkazním břemenem </a:t>
            </a:r>
          </a:p>
          <a:p>
            <a:pPr lvl="1"/>
            <a:r>
              <a:rPr lang="cs-CZ" dirty="0"/>
              <a:t>nebrání </a:t>
            </a:r>
            <a:r>
              <a:rPr lang="cs-CZ" b="1" dirty="0"/>
              <a:t>popírání </a:t>
            </a:r>
          </a:p>
          <a:p>
            <a:r>
              <a:rPr lang="cs-CZ" b="1" dirty="0"/>
              <a:t>Výjimky</a:t>
            </a:r>
          </a:p>
          <a:p>
            <a:pPr lvl="1"/>
            <a:r>
              <a:rPr lang="cs-CZ" dirty="0"/>
              <a:t>zpochybnění věrohodnosti provedených důkazních prostředků</a:t>
            </a:r>
          </a:p>
          <a:p>
            <a:pPr lvl="1"/>
            <a:r>
              <a:rPr lang="cs-CZ" dirty="0"/>
              <a:t>skutečnosti, které nastaly po přípravném (prvním) jednání</a:t>
            </a:r>
          </a:p>
          <a:p>
            <a:pPr lvl="1"/>
            <a:r>
              <a:rPr lang="cs-CZ" dirty="0"/>
              <a:t>Skutečnosti nebo důkazy, které účastník nemohl bez své viny včas uvést</a:t>
            </a:r>
          </a:p>
          <a:p>
            <a:pPr lvl="1"/>
            <a:r>
              <a:rPr lang="cs-CZ" dirty="0"/>
              <a:t>výzva k doplnění rozhodujících skutečností podle § 118a odst. 1 až 3 OSŘ</a:t>
            </a:r>
          </a:p>
        </p:txBody>
      </p:sp>
    </p:spTree>
    <p:extLst>
      <p:ext uri="{BB962C8B-B14F-4D97-AF65-F5344CB8AC3E}">
        <p14:creationId xmlns:p14="http://schemas.microsoft.com/office/powerpoint/2010/main" val="4140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DA31B-1EB3-4EDE-B70E-E757420B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Platná úprava tzv. koncentrace řízení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2AECF-3CBA-45A1-9C46-F944FD96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Podle R 98/2013 může koncentrace nastat jenom, pokud:</a:t>
            </a:r>
          </a:p>
          <a:p>
            <a:pPr lvl="1"/>
            <a:r>
              <a:rPr lang="cs-CZ" dirty="0"/>
              <a:t>účastníci byli </a:t>
            </a:r>
            <a:r>
              <a:rPr lang="cs-CZ" b="1" dirty="0"/>
              <a:t>poučeni</a:t>
            </a:r>
          </a:p>
          <a:p>
            <a:pPr lvl="2"/>
            <a:r>
              <a:rPr lang="cs-CZ" dirty="0"/>
              <a:t>v předvolání</a:t>
            </a:r>
          </a:p>
          <a:p>
            <a:pPr lvl="2"/>
            <a:r>
              <a:rPr lang="cs-CZ" dirty="0"/>
              <a:t>před koncem (přípravného, prvního, dalšího) jednání</a:t>
            </a:r>
          </a:p>
          <a:p>
            <a:pPr lvl="1"/>
            <a:r>
              <a:rPr lang="cs-CZ" dirty="0"/>
              <a:t>při přípravném jednání byly provedeny všechny potřebné </a:t>
            </a:r>
            <a:r>
              <a:rPr lang="cs-CZ" b="1" dirty="0"/>
              <a:t>úkony</a:t>
            </a:r>
            <a:r>
              <a:rPr lang="cs-CZ" dirty="0"/>
              <a:t>, </a:t>
            </a:r>
            <a:r>
              <a:rPr lang="cs-CZ" dirty="0" err="1"/>
              <a:t>příkladmo</a:t>
            </a:r>
            <a:r>
              <a:rPr lang="cs-CZ" dirty="0"/>
              <a:t> vyjmenované v § 114c/3</a:t>
            </a:r>
          </a:p>
          <a:p>
            <a:pPr lvl="1"/>
            <a:r>
              <a:rPr lang="cs-CZ" dirty="0"/>
              <a:t>při jednání byly provedeny alespoň všechny úkony vyjmenované v § 118/1 a 2 </a:t>
            </a:r>
          </a:p>
        </p:txBody>
      </p:sp>
    </p:spTree>
    <p:extLst>
      <p:ext uri="{BB962C8B-B14F-4D97-AF65-F5344CB8AC3E}">
        <p14:creationId xmlns:p14="http://schemas.microsoft.com/office/powerpoint/2010/main" val="30592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49F32-481E-4220-B889-9A0D3AB6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současné úpravy koncentrace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55C5A-6C60-4839-8BCE-8B3E7DD80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114026"/>
            <a:ext cx="10364452" cy="412545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Uniká jí ze zřetele </a:t>
            </a:r>
            <a:r>
              <a:rPr lang="cs-CZ" b="1" dirty="0"/>
              <a:t>účel</a:t>
            </a:r>
            <a:r>
              <a:rPr lang="cs-CZ" dirty="0"/>
              <a:t> koncentrace (urychlení řízení)</a:t>
            </a:r>
          </a:p>
          <a:p>
            <a:pPr lvl="0"/>
            <a:r>
              <a:rPr lang="cs-CZ" dirty="0"/>
              <a:t>Je v praxi </a:t>
            </a:r>
            <a:r>
              <a:rPr lang="cs-CZ" b="1" dirty="0"/>
              <a:t>obcházena</a:t>
            </a:r>
            <a:r>
              <a:rPr lang="cs-CZ" dirty="0"/>
              <a:t> kvůli mechanicky stanovené hranici</a:t>
            </a:r>
          </a:p>
          <a:p>
            <a:pPr lvl="1"/>
            <a:r>
              <a:rPr lang="cs-CZ" dirty="0"/>
              <a:t>přerušování jednání místo odročování</a:t>
            </a:r>
          </a:p>
          <a:p>
            <a:pPr lvl="1"/>
            <a:r>
              <a:rPr lang="cs-CZ" dirty="0"/>
              <a:t>záměrné nepoučování stran</a:t>
            </a:r>
          </a:p>
          <a:p>
            <a:pPr lvl="1"/>
            <a:r>
              <a:rPr lang="cs-CZ" dirty="0"/>
              <a:t>nařizování jiného roku místo přípravného jednání</a:t>
            </a:r>
          </a:p>
          <a:p>
            <a:pPr lvl="0"/>
            <a:r>
              <a:rPr lang="cs-CZ" dirty="0"/>
              <a:t>Koncentrace řízení vyžaduje </a:t>
            </a:r>
            <a:r>
              <a:rPr lang="cs-CZ" b="1" dirty="0"/>
              <a:t>disciplínu</a:t>
            </a:r>
            <a:r>
              <a:rPr lang="cs-CZ" dirty="0"/>
              <a:t> nejen od stran, ale </a:t>
            </a:r>
            <a:r>
              <a:rPr lang="cs-CZ" b="1" dirty="0"/>
              <a:t>také od soudu</a:t>
            </a:r>
          </a:p>
          <a:p>
            <a:pPr lvl="1"/>
            <a:r>
              <a:rPr lang="cs-CZ" dirty="0"/>
              <a:t>měla by znamenat soustředěné projednání věci u jediného jednání</a:t>
            </a:r>
          </a:p>
          <a:p>
            <a:pPr lvl="1"/>
            <a:r>
              <a:rPr lang="cs-CZ" dirty="0"/>
              <a:t>soudní praxe jednání často kouskuje po krátkých časových úsecích; proč pak chtít po stranách, aby svá tvrzení a důkazy uvedly mnohem dříve, než na jejich projednávání přijde?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9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9F57E-50BD-4B57-A9B8-AF926286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9E929-F3CA-4C91-AF33-9D5A96F3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Inspirace rakouskou úpravou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žádná mechanická hranice; o odmítnutí opožděných přednesů rozhoduje soudce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straně lze přičíst hrubou nedbalost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opožděný přednes musí být důvodem průtahů v řízení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162EB-A251-491A-88C4-762FC7A96D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5D69DF-4A0B-4862-AC6B-7A84C637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Dispoziční zásada</a:t>
            </a:r>
            <a:endParaRPr lang="en-US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5A06B3-E321-4A10-9A5D-870F720B4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DE3E5-BD03-477A-95AB-10E560CD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Dispoziční zásada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5EBD1-7923-4D94-84BE-2D7CC99279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400" b="1" dirty="0"/>
              <a:t>Dispoziční zásada </a:t>
            </a:r>
            <a:r>
              <a:rPr lang="cs-CZ" sz="2400" dirty="0"/>
              <a:t>je nesprávně oslabována, např.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kontrola dispozičních úkonů soudem (smír, změna žaloby)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prolamování vázanosti soudu žalobou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opravná řízení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zákaz zpětvzetí žaloby dle § 96/6</a:t>
            </a:r>
          </a:p>
          <a:p>
            <a:pPr marL="17145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nález Pl. ÚS 40/18 je výkladní skříní úpadku českého civilního procesu </a:t>
            </a:r>
          </a:p>
          <a:p>
            <a:pPr marL="17145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nález popírá dokonce význam autonomie vůle v civilním procesu (!)</a:t>
            </a:r>
          </a:p>
        </p:txBody>
      </p:sp>
    </p:spTree>
    <p:extLst>
      <p:ext uri="{BB962C8B-B14F-4D97-AF65-F5344CB8AC3E}">
        <p14:creationId xmlns:p14="http://schemas.microsoft.com/office/powerpoint/2010/main" val="42742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kupina barevných dřevěných figurek">
            <a:extLst>
              <a:ext uri="{FF2B5EF4-FFF2-40B4-BE49-F238E27FC236}">
                <a16:creationId xmlns:a16="http://schemas.microsoft.com/office/drawing/2014/main" id="{4B8558B4-94CF-46C8-9607-9D51D94CA8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2232" b="65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19250C-40DE-48FC-8A44-3B1E3040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Advokátské spory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EFBFCC-9175-4065-BF28-437B333C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55601-9456-4E89-AAFE-2AD1AC7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Advokátské spory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8AF46-6DFA-45B3-ABC2-DA73162D2C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9176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Civilní sporný proces: rovnost stran, nestrannost a nezávislost soudu, kontradiktorní charakter řízení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Jak zajistit skutečnou </a:t>
            </a:r>
            <a:r>
              <a:rPr lang="cs-CZ" sz="2400" b="1" dirty="0"/>
              <a:t>rovnost </a:t>
            </a:r>
            <a:r>
              <a:rPr lang="cs-CZ" sz="2400" dirty="0"/>
              <a:t>stran?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poučovací povinnost (x nestrannost)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povinné zastoupení advokátem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Zastoupení jenom v opravných řízeních?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základy úspěchu se budují v I. stupni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opravné prostředky neslouží k nápravě chyb stran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Nesmí jít o překážku přístupu k soudu</a:t>
            </a:r>
          </a:p>
        </p:txBody>
      </p:sp>
    </p:spTree>
    <p:extLst>
      <p:ext uri="{BB962C8B-B14F-4D97-AF65-F5344CB8AC3E}">
        <p14:creationId xmlns:p14="http://schemas.microsoft.com/office/powerpoint/2010/main" val="28100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CC80E-F3D8-4C55-8A85-667B0A54B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1818" b="219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025AD6-143A-4E9C-B6A7-25E71C6F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Kontumační rozsudky a rozsudky pro uznání</a:t>
            </a:r>
            <a:endParaRPr lang="en-US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AA73CB-90B5-4E34-BE5E-1A8EB522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udiště">
            <a:extLst>
              <a:ext uri="{FF2B5EF4-FFF2-40B4-BE49-F238E27FC236}">
                <a16:creationId xmlns:a16="http://schemas.microsoft.com/office/drawing/2014/main" id="{2BEA635E-F0E8-4396-8D6C-E87FD13A8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A4584E-8188-45F6-BFA9-71DA7AF7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Zcizení sporné věci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6DB5-E101-4029-BB2C-802D5472D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D1939A-5A88-482E-BF20-589CD2A2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Kontumační rozsudky a rozsudky pro uznání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9B7C64-25DE-4E7B-BE78-7729EDB53B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4969"/>
            <a:ext cx="10363826" cy="40099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0" dirty="0"/>
              <a:t>Současné pojetí kontumačních rozsudků je příliš úzké – pouze </a:t>
            </a:r>
            <a:r>
              <a:rPr lang="cs-CZ" b="1" dirty="0"/>
              <a:t>zmeškání prvního jednání žalovaným</a:t>
            </a:r>
          </a:p>
          <a:p>
            <a:pPr lvl="0"/>
            <a:r>
              <a:rPr lang="cs-CZ" b="0" dirty="0"/>
              <a:t>Ostatní případy zmeškání se sankcionují rozsudkem </a:t>
            </a:r>
            <a:r>
              <a:rPr lang="cs-CZ" dirty="0"/>
              <a:t>opírajícím se o</a:t>
            </a:r>
            <a:r>
              <a:rPr lang="cs-CZ" b="0" dirty="0"/>
              <a:t> </a:t>
            </a:r>
            <a:r>
              <a:rPr lang="cs-CZ" b="1" dirty="0"/>
              <a:t>fikci uznání</a:t>
            </a:r>
          </a:p>
          <a:p>
            <a:pPr lvl="0"/>
            <a:r>
              <a:rPr lang="cs-CZ" b="1" dirty="0"/>
              <a:t>Podstatný rozdíl: </a:t>
            </a:r>
            <a:r>
              <a:rPr lang="cs-CZ" b="0" dirty="0"/>
              <a:t>kontumační rozsudek nikdy nefinguje uznání nároku, ale pouze zakládá vyvratitelnou domněnku nespornosti skutkových tvrzení (nejsou-li v rozporu s předloženými listinami)</a:t>
            </a:r>
          </a:p>
          <a:p>
            <a:pPr lvl="0"/>
            <a:r>
              <a:rPr lang="cs-CZ" b="0" dirty="0"/>
              <a:t>Kontumačním rozsudkem by mělo být postihováno zmeškání žalobce i žalovaného, a to</a:t>
            </a:r>
          </a:p>
          <a:p>
            <a:pPr lvl="1">
              <a:lnSpc>
                <a:spcPct val="150000"/>
              </a:lnSpc>
            </a:pPr>
            <a:r>
              <a:rPr lang="cs-CZ" b="0" dirty="0"/>
              <a:t>nevyjádření se žalovaného k žalobě</a:t>
            </a:r>
          </a:p>
          <a:p>
            <a:pPr lvl="1">
              <a:lnSpc>
                <a:spcPct val="150000"/>
              </a:lnSpc>
            </a:pPr>
            <a:r>
              <a:rPr lang="cs-CZ" b="0" dirty="0"/>
              <a:t>zmeškání přípravného roku žalobcem nebo žalovaným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4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2CD78-703B-401E-967F-4F3E518F7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9915" b="238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84FFCD2-6165-43FD-A7EB-3C4C6610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Právní moc </a:t>
            </a:r>
            <a:br>
              <a:rPr lang="cs-CZ" sz="4800" dirty="0"/>
            </a:br>
            <a:r>
              <a:rPr lang="cs-CZ" sz="4800" dirty="0"/>
              <a:t>– </a:t>
            </a:r>
            <a:br>
              <a:rPr lang="cs-CZ" sz="4800" dirty="0"/>
            </a:br>
            <a:r>
              <a:rPr lang="cs-CZ" sz="4800" dirty="0"/>
              <a:t>příklady k zamyšlení</a:t>
            </a:r>
            <a:endParaRPr lang="en-US" sz="48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E36F9A3-4809-4C30-9903-85597DD0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EEE33-D336-46D4-A6D7-4B4D7780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11822-783E-4CA2-94E4-F25F36D2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88191"/>
            <a:ext cx="10364452" cy="380300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B nabyl od A na základě kupní smlouvy pozemek; vlastnické právo bylo ve prospěch B vloženo do KN</a:t>
            </a:r>
          </a:p>
          <a:p>
            <a:r>
              <a:rPr lang="cs-CZ" dirty="0"/>
              <a:t>kupní cena byla rozložena do několika splátek; v kupní smlouvě byla výslovně ujednána možnost prodávajícího odstoupit od smlouvy pro případ, že kupující se ocitne v prodlení s některou ze splátek</a:t>
            </a:r>
          </a:p>
          <a:p>
            <a:r>
              <a:rPr lang="cs-CZ" dirty="0"/>
              <a:t>B přestal řádně platit splátky; A po bezvýsledné výzvě k zaplacení od smlouvy odstoupil</a:t>
            </a:r>
          </a:p>
          <a:p>
            <a:r>
              <a:rPr lang="cs-CZ" dirty="0"/>
              <a:t>B odmítl pozemek vrátit A; A proto podal </a:t>
            </a:r>
            <a:r>
              <a:rPr lang="cs-CZ" b="1" dirty="0"/>
              <a:t>žalobu o vyklizení </a:t>
            </a:r>
            <a:r>
              <a:rPr lang="cs-CZ" dirty="0"/>
              <a:t>tohoto pozemku</a:t>
            </a:r>
          </a:p>
          <a:p>
            <a:r>
              <a:rPr lang="cs-CZ" dirty="0"/>
              <a:t>A s žalobou uspěl, rozsudek nabyl právní moci; dovolání B bylo odmítnuto</a:t>
            </a:r>
          </a:p>
          <a:p>
            <a:r>
              <a:rPr lang="cs-CZ" dirty="0"/>
              <a:t>V KN je stále jako vlastník zapsán B; </a:t>
            </a:r>
            <a:r>
              <a:rPr lang="cs-CZ" b="1" dirty="0"/>
              <a:t>může A žalovat B o určení svého vlastnického práva</a:t>
            </a:r>
            <a:r>
              <a:rPr lang="cs-CZ" dirty="0"/>
              <a:t>, nebo tomu brání překážka věci pravomocně rozhodnuté?</a:t>
            </a:r>
          </a:p>
        </p:txBody>
      </p:sp>
    </p:spTree>
    <p:extLst>
      <p:ext uri="{BB962C8B-B14F-4D97-AF65-F5344CB8AC3E}">
        <p14:creationId xmlns:p14="http://schemas.microsoft.com/office/powerpoint/2010/main" val="9170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DA07B-BFA6-45A3-8552-C45B7682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38FF0-963B-40A2-BD6B-26F4BC2C8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Soud I. stupně rozsudkem </a:t>
            </a:r>
            <a:r>
              <a:rPr lang="cs-CZ" b="1" dirty="0"/>
              <a:t>určil, že žalobce A je vlastníkem pozemku</a:t>
            </a:r>
            <a:r>
              <a:rPr lang="cs-CZ" dirty="0"/>
              <a:t>; rozsudek nabyl právní moci</a:t>
            </a:r>
          </a:p>
          <a:p>
            <a:r>
              <a:rPr lang="cs-CZ" dirty="0"/>
              <a:t>Žalovaný B krátce poté zemřel a jeho majetek připadl jedinému dědici C; ten proti A podal žalobu, kterou se domáhal </a:t>
            </a:r>
            <a:r>
              <a:rPr lang="cs-CZ" b="1" dirty="0"/>
              <a:t>určení, že A není vlastníkem tohoto pozemku</a:t>
            </a:r>
          </a:p>
          <a:p>
            <a:r>
              <a:rPr lang="cs-CZ" dirty="0"/>
              <a:t>Brání žalobě C překážka věci pravomocně rozhodnuté, a to vzhledem k</a:t>
            </a:r>
          </a:p>
          <a:p>
            <a:pPr lvl="1"/>
            <a:r>
              <a:rPr lang="cs-CZ" dirty="0"/>
              <a:t>totožnosti účastníků</a:t>
            </a:r>
          </a:p>
          <a:p>
            <a:pPr lvl="1"/>
            <a:r>
              <a:rPr lang="cs-CZ" dirty="0"/>
              <a:t>totožnosti věci? </a:t>
            </a:r>
          </a:p>
        </p:txBody>
      </p:sp>
    </p:spTree>
    <p:extLst>
      <p:ext uri="{BB962C8B-B14F-4D97-AF65-F5344CB8AC3E}">
        <p14:creationId xmlns:p14="http://schemas.microsoft.com/office/powerpoint/2010/main" val="30810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A67BE-3A50-4E3E-A802-3A2DEEAF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B1F6D-CB60-4CE1-B72E-20721B5D7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37856"/>
            <a:ext cx="10364452" cy="439583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 odebral od A zboží za celkovou kupní cenu 150 000 Kč; na fakturu vystavenou prodávajícím ale nereagoval a kupní cenu nezaplatil</a:t>
            </a:r>
          </a:p>
          <a:p>
            <a:r>
              <a:rPr lang="cs-CZ" dirty="0"/>
              <a:t>A proto podal vůči B žalobu, kterou se domáhal </a:t>
            </a:r>
            <a:r>
              <a:rPr lang="cs-CZ" b="1" dirty="0"/>
              <a:t>zaplacení 75 000 Kč </a:t>
            </a:r>
            <a:r>
              <a:rPr lang="cs-CZ" dirty="0"/>
              <a:t>s úroky z prodlení z této částky; celou částku neuplatnil proto, že chtěl snížit náklady řízení pro případ, kdyby soud dospěl k závěru o neplatnosti smlouvy (její platností si A nebyl zcela jist)</a:t>
            </a:r>
          </a:p>
          <a:p>
            <a:r>
              <a:rPr lang="cs-CZ" dirty="0"/>
              <a:t>Soud I. stupně posoudil smlouvu jako platnou a uložil žalovanému B povinnost zaplatit žalovanou sumu i s příslušenstvím. Rozsudek nabyl právní moci</a:t>
            </a:r>
          </a:p>
          <a:p>
            <a:r>
              <a:rPr lang="cs-CZ" dirty="0"/>
              <a:t>A posléze podal </a:t>
            </a:r>
            <a:r>
              <a:rPr lang="cs-CZ" b="1" dirty="0"/>
              <a:t>další žalobu, kterou se domáhal zaplacení </a:t>
            </a:r>
            <a:r>
              <a:rPr lang="cs-CZ" dirty="0"/>
              <a:t>zbytku kupní ceny, tedy opět </a:t>
            </a:r>
            <a:r>
              <a:rPr lang="cs-CZ" b="1" dirty="0"/>
              <a:t>75 000 Kč </a:t>
            </a:r>
            <a:r>
              <a:rPr lang="cs-CZ" dirty="0"/>
              <a:t>s úrokem z prodlení z této částky</a:t>
            </a:r>
          </a:p>
          <a:p>
            <a:r>
              <a:rPr lang="cs-CZ" dirty="0"/>
              <a:t>Může žalobce jednu pohledávku uplatňovat dvěma žalobami?</a:t>
            </a:r>
          </a:p>
          <a:p>
            <a:r>
              <a:rPr lang="cs-CZ" dirty="0"/>
              <a:t>Nebrání druhé žalobě překážka věci pravomocně rozhodnuté?</a:t>
            </a:r>
          </a:p>
        </p:txBody>
      </p:sp>
    </p:spTree>
    <p:extLst>
      <p:ext uri="{BB962C8B-B14F-4D97-AF65-F5344CB8AC3E}">
        <p14:creationId xmlns:p14="http://schemas.microsoft.com/office/powerpoint/2010/main" val="36568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AFCC8-118A-4346-90D5-F3C1B10E6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7058" b="16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97295A2-3269-4E37-98B2-5B9FF31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Předmět sporu</a:t>
            </a:r>
            <a:br>
              <a:rPr lang="cs-CZ" sz="4800" dirty="0"/>
            </a:br>
            <a:r>
              <a:rPr lang="cs-CZ" sz="4800" dirty="0"/>
              <a:t>-</a:t>
            </a:r>
            <a:br>
              <a:rPr lang="cs-CZ" sz="4800" dirty="0"/>
            </a:br>
            <a:r>
              <a:rPr lang="cs-CZ" sz="4800" dirty="0"/>
              <a:t>Příklady k zamyšlení</a:t>
            </a:r>
            <a:endParaRPr lang="en-US" sz="4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609913-2916-45ED-865D-437E87FB9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296DC-5F6E-46D2-BEA3-0FDC6E2F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67624-5631-47C6-87AE-F30498AB81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při </a:t>
            </a:r>
            <a:r>
              <a:rPr lang="cs-CZ" b="1" dirty="0"/>
              <a:t>nehodě taxi</a:t>
            </a:r>
            <a:r>
              <a:rPr lang="cs-CZ" dirty="0"/>
              <a:t>, jehož řidič je zároveň jeho provozovatelem, je zraněn zákazník</a:t>
            </a:r>
          </a:p>
          <a:p>
            <a:r>
              <a:rPr lang="cs-CZ" dirty="0"/>
              <a:t>náhradu škody může zákazník uplatňovat podle </a:t>
            </a:r>
          </a:p>
          <a:p>
            <a:pPr lvl="1"/>
            <a:r>
              <a:rPr lang="cs-CZ" dirty="0"/>
              <a:t>§ 2910 OZ (porušení zákonné povinnosti)</a:t>
            </a:r>
          </a:p>
          <a:p>
            <a:pPr lvl="1"/>
            <a:r>
              <a:rPr lang="cs-CZ" dirty="0"/>
              <a:t>§ 2927 OZ (škoda z provozu dopravních prostředků)</a:t>
            </a:r>
          </a:p>
          <a:p>
            <a:pPr lvl="1"/>
            <a:r>
              <a:rPr lang="cs-CZ" dirty="0"/>
              <a:t>§ 2913 OZ (porušení povinnosti z přepravní smlouvy)</a:t>
            </a:r>
          </a:p>
          <a:p>
            <a:r>
              <a:rPr lang="cs-CZ" dirty="0"/>
              <a:t>Žalobce v žalobě přednesl skutečnosti odpovídající § 2910 OZ. Může soud posoudit věc i z pohledu zbývajících skutkových podstat?</a:t>
            </a:r>
          </a:p>
        </p:txBody>
      </p:sp>
    </p:spTree>
    <p:extLst>
      <p:ext uri="{BB962C8B-B14F-4D97-AF65-F5344CB8AC3E}">
        <p14:creationId xmlns:p14="http://schemas.microsoft.com/office/powerpoint/2010/main" val="37779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7AFD8-A6C1-4CE0-BC52-E03D69D6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A3E285-7CDF-4F1D-A871-DD00696CBC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dlužník se zavázal ve smlouvě k </a:t>
            </a:r>
            <a:r>
              <a:rPr lang="cs-CZ" b="1" dirty="0"/>
              <a:t>zaplacení kupní ceny</a:t>
            </a:r>
          </a:p>
          <a:p>
            <a:r>
              <a:rPr lang="cs-CZ" dirty="0"/>
              <a:t>v době splatnosti dlužník nezaplatí, ale vystaví místo toho věřiteli </a:t>
            </a:r>
            <a:r>
              <a:rPr lang="cs-CZ" b="1" dirty="0"/>
              <a:t>směnku</a:t>
            </a:r>
          </a:p>
          <a:p>
            <a:r>
              <a:rPr lang="cs-CZ" dirty="0"/>
              <a:t>může věřitel žalovat ze smlouvy, když neuspěl s žalobou o zaplacení ze směnky?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4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C35A0-CEFD-4985-85F5-E691AAED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2C786-8761-41DD-BF03-8A049E6B87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Žalobce se domáhá po žalovaném </a:t>
            </a:r>
            <a:r>
              <a:rPr lang="cs-CZ" b="1" dirty="0"/>
              <a:t>zaplacení dlužného nájemného</a:t>
            </a:r>
          </a:p>
          <a:p>
            <a:r>
              <a:rPr lang="cs-CZ" dirty="0"/>
              <a:t>Soud dospěje k závěru, že nájemní smlouva je neplatná</a:t>
            </a:r>
          </a:p>
          <a:p>
            <a:r>
              <a:rPr lang="cs-CZ" dirty="0"/>
              <a:t>Má za této situace žalobu zamítnout, nebo může věc posoudit jako </a:t>
            </a:r>
            <a:r>
              <a:rPr lang="cs-CZ" b="1" dirty="0"/>
              <a:t>bezdůvodné obohacení </a:t>
            </a:r>
            <a:r>
              <a:rPr lang="cs-CZ" dirty="0"/>
              <a:t>a žalobě vyhovět?</a:t>
            </a:r>
          </a:p>
        </p:txBody>
      </p:sp>
    </p:spTree>
    <p:extLst>
      <p:ext uri="{BB962C8B-B14F-4D97-AF65-F5344CB8AC3E}">
        <p14:creationId xmlns:p14="http://schemas.microsoft.com/office/powerpoint/2010/main" val="15675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Zcizení sporné věci po zahájení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b="1" dirty="0"/>
              <a:t>Lze po zahájení řízení zcizit spornou věc </a:t>
            </a:r>
            <a:r>
              <a:rPr lang="cs-CZ" dirty="0"/>
              <a:t>(pohledávku)?</a:t>
            </a:r>
          </a:p>
          <a:p>
            <a:pPr lvl="1"/>
            <a:r>
              <a:rPr lang="cs-CZ" dirty="0"/>
              <a:t>Např. postoupit pohledávku nebo Převzít dluh</a:t>
            </a:r>
          </a:p>
          <a:p>
            <a:pPr lvl="1"/>
            <a:r>
              <a:rPr lang="cs-CZ" dirty="0"/>
              <a:t>Prodat nemovitost během určovacího sporu</a:t>
            </a:r>
          </a:p>
          <a:p>
            <a:r>
              <a:rPr lang="cs-CZ" dirty="0"/>
              <a:t>Je-li to možné, </a:t>
            </a:r>
            <a:r>
              <a:rPr lang="cs-CZ" b="1" dirty="0"/>
              <a:t>jak má na zcizení sporné věci procesní právo reagovat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Hmotněprávní zákaz zcizení sporné věci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b="1" dirty="0"/>
              <a:t>Římské právo a obecné právo </a:t>
            </a:r>
            <a:r>
              <a:rPr lang="cs-CZ" dirty="0"/>
              <a:t>obsahovalo hmotněprávní zákaz zcizení sporné věci</a:t>
            </a:r>
          </a:p>
          <a:p>
            <a:r>
              <a:rPr lang="cs-CZ" dirty="0"/>
              <a:t>Rakouský a německý ZPO z konce 19. stol. tento přístup </a:t>
            </a:r>
            <a:r>
              <a:rPr lang="cs-CZ" b="1" dirty="0"/>
              <a:t>opouštějí</a:t>
            </a:r>
            <a:r>
              <a:rPr lang="cs-CZ" dirty="0"/>
              <a:t> – dodnes trvající stav</a:t>
            </a:r>
          </a:p>
        </p:txBody>
      </p:sp>
    </p:spTree>
    <p:extLst>
      <p:ext uri="{BB962C8B-B14F-4D97-AF65-F5344CB8AC3E}">
        <p14:creationId xmlns:p14="http://schemas.microsoft.com/office/powerpoint/2010/main" val="28774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/>
              <a:t>Reakce procesního práva na zcizení sporné věci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AD2A20B-7B3B-4321-AD13-E5E1A09B0CC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2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„Přímé“ procesní nástupnictví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dirty="0"/>
              <a:t>ČR 90. léta</a:t>
            </a:r>
          </a:p>
          <a:p>
            <a:r>
              <a:rPr lang="cs-CZ" dirty="0"/>
              <a:t>Změna v subjektech hmotněprávního vztahu má </a:t>
            </a:r>
            <a:r>
              <a:rPr lang="cs-CZ" b="1" dirty="0"/>
              <a:t>automaticky</a:t>
            </a:r>
            <a:r>
              <a:rPr lang="cs-CZ" dirty="0"/>
              <a:t> za následek změnu v subjektech </a:t>
            </a:r>
            <a:r>
              <a:rPr lang="cs-CZ" dirty="0" err="1"/>
              <a:t>procesněprávního</a:t>
            </a:r>
            <a:r>
              <a:rPr lang="cs-CZ" dirty="0"/>
              <a:t> vztahu</a:t>
            </a:r>
          </a:p>
          <a:p>
            <a:r>
              <a:rPr lang="cs-CZ" dirty="0"/>
              <a:t>Ke změně dochází bez rozhodnutí soudu</a:t>
            </a:r>
          </a:p>
          <a:p>
            <a:r>
              <a:rPr lang="cs-CZ" dirty="0"/>
              <a:t>Stačí, že změnu u soudu uplatní žalobce, žalovaný nebo nabyvatel (poučovací povinnost soudu)</a:t>
            </a:r>
          </a:p>
        </p:txBody>
      </p:sp>
    </p:spTree>
    <p:extLst>
      <p:ext uri="{BB962C8B-B14F-4D97-AF65-F5344CB8AC3E}">
        <p14:creationId xmlns:p14="http://schemas.microsoft.com/office/powerpoint/2010/main" val="35730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Teoretické problémy koncepce „přímého“ procesního nástupnictví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dirty="0"/>
              <a:t>Rozpor s</a:t>
            </a:r>
          </a:p>
          <a:p>
            <a:pPr lvl="1"/>
            <a:r>
              <a:rPr lang="cs-CZ" dirty="0"/>
              <a:t>dispoziční zásadou</a:t>
            </a:r>
          </a:p>
          <a:p>
            <a:pPr lvl="1"/>
            <a:r>
              <a:rPr lang="cs-CZ" dirty="0"/>
              <a:t>formálním pojetím účastenství</a:t>
            </a:r>
          </a:p>
          <a:p>
            <a:pPr lvl="1"/>
            <a:r>
              <a:rPr lang="cs-CZ" dirty="0"/>
              <a:t>právem stran na projednání věci</a:t>
            </a:r>
          </a:p>
          <a:p>
            <a:pPr lvl="1"/>
            <a:r>
              <a:rPr lang="cs-CZ" dirty="0"/>
              <a:t>principem rovnosti</a:t>
            </a:r>
          </a:p>
          <a:p>
            <a:pPr lvl="1"/>
            <a:r>
              <a:rPr lang="cs-CZ" dirty="0"/>
              <a:t>pojmem singulární sukcese</a:t>
            </a:r>
          </a:p>
        </p:txBody>
      </p:sp>
    </p:spTree>
    <p:extLst>
      <p:ext uri="{BB962C8B-B14F-4D97-AF65-F5344CB8AC3E}">
        <p14:creationId xmlns:p14="http://schemas.microsoft.com/office/powerpoint/2010/main" val="32755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problémy koncepce „přímého“ procesního nástupnictví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cs-CZ" b="1" dirty="0"/>
              <a:t>Postoupení pohledávky žalobcem</a:t>
            </a:r>
          </a:p>
          <a:p>
            <a:pPr lvl="1"/>
            <a:r>
              <a:rPr lang="cs-CZ" dirty="0"/>
              <a:t>je-li účelem cese to, aby se žalobce vyhnul povinnosti hradit žalovanému náklady řízení, je žalovaný zcela bez obrany (jeho nesouhlas s procesním nástupnictvím je irelevantní)</a:t>
            </a:r>
          </a:p>
          <a:p>
            <a:r>
              <a:rPr lang="cs-CZ" b="1" dirty="0"/>
              <a:t>Zcizení věci žalovaným</a:t>
            </a:r>
          </a:p>
          <a:p>
            <a:pPr lvl="1"/>
            <a:r>
              <a:rPr lang="cs-CZ" dirty="0"/>
              <a:t>žalovaný je pořád o krok napřed před žalobcem (opakovaná zcizení)</a:t>
            </a:r>
          </a:p>
          <a:p>
            <a:r>
              <a:rPr lang="cs-CZ" dirty="0"/>
              <a:t>Shrnutí: není poskytnuta ochrana protistraně zcizitele</a:t>
            </a:r>
          </a:p>
        </p:txBody>
      </p:sp>
    </p:spTree>
    <p:extLst>
      <p:ext uri="{BB962C8B-B14F-4D97-AF65-F5344CB8AC3E}">
        <p14:creationId xmlns:p14="http://schemas.microsoft.com/office/powerpoint/2010/main" val="12917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Kapk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Override1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1817</Words>
  <Application>Microsoft Office PowerPoint</Application>
  <PresentationFormat>Širokoúhlá obrazovka</PresentationFormat>
  <Paragraphs>198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Tw Cen MT</vt:lpstr>
      <vt:lpstr>Kapka</vt:lpstr>
      <vt:lpstr>Civilní sporné řízení před soudem I. stupně  –  vybrané otázky</vt:lpstr>
      <vt:lpstr>Přehled výkladu</vt:lpstr>
      <vt:lpstr>Zcizení sporné věci</vt:lpstr>
      <vt:lpstr>Zcizení sporné věci po zahájení řízení</vt:lpstr>
      <vt:lpstr>Hmotněprávní zákaz zcizení sporné věci</vt:lpstr>
      <vt:lpstr>Reakce procesního práva na zcizení sporné věci</vt:lpstr>
      <vt:lpstr>„Přímé“ procesní nástupnictví</vt:lpstr>
      <vt:lpstr>Teoretické problémy koncepce „přímého“ procesního nástupnictví</vt:lpstr>
      <vt:lpstr>Praktické problémy koncepce „přímého“ procesního nástupnictví</vt:lpstr>
      <vt:lpstr>CŘS zohledňující změnu v subjektech hmotněprávních vztahů</vt:lpstr>
      <vt:lpstr>§ 107a OSŘ</vt:lpstr>
      <vt:lpstr>Základní problémy § 107a OSŘ</vt:lpstr>
      <vt:lpstr>Švýcarská koncepce</vt:lpstr>
      <vt:lpstr>Klady a zápory švýcarské koncepce</vt:lpstr>
      <vt:lpstr>CŘS přehlížející změnu v subjektech hmotněprávního vztahu</vt:lpstr>
      <vt:lpstr>Důsledky zcizení věci podle rak.-něm. koncepce</vt:lpstr>
      <vt:lpstr>Klady a zápory rak.-něm. koncepce</vt:lpstr>
      <vt:lpstr>Závěry</vt:lpstr>
      <vt:lpstr>Možnosti a meze urychlování řízení</vt:lpstr>
      <vt:lpstr>Procesní ekonomie</vt:lpstr>
      <vt:lpstr>Platná úprava tzv. koncentrace řízení I.</vt:lpstr>
      <vt:lpstr>Platná úprava tzv. koncentrace řízení II.</vt:lpstr>
      <vt:lpstr>Problémy současné úpravy koncentrace řízení</vt:lpstr>
      <vt:lpstr>Možné řešení</vt:lpstr>
      <vt:lpstr>Dispoziční zásada</vt:lpstr>
      <vt:lpstr>Dispoziční zásada</vt:lpstr>
      <vt:lpstr>Advokátské spory</vt:lpstr>
      <vt:lpstr>Advokátské spory</vt:lpstr>
      <vt:lpstr>Kontumační rozsudky a rozsudky pro uznání</vt:lpstr>
      <vt:lpstr>Kontumační rozsudky a rozsudky pro uznání</vt:lpstr>
      <vt:lpstr>Právní moc  –  příklady k zamyšlení</vt:lpstr>
      <vt:lpstr>Příklad č. 1</vt:lpstr>
      <vt:lpstr>Příklad č. 2</vt:lpstr>
      <vt:lpstr>Příklad č. 3</vt:lpstr>
      <vt:lpstr>Předmět sporu - Příklady k zamyšlení</vt:lpstr>
      <vt:lpstr>Příklad č. 1</vt:lpstr>
      <vt:lpstr>Příklad č. 2</vt:lpstr>
      <vt:lpstr>Příklad č.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Zcizení sporné věci</dc:title>
  <dc:creator>Petr Lavický</dc:creator>
  <cp:lastModifiedBy>Petr Lavický</cp:lastModifiedBy>
  <cp:revision>8</cp:revision>
  <dcterms:created xsi:type="dcterms:W3CDTF">2019-12-02T11:12:16Z</dcterms:created>
  <dcterms:modified xsi:type="dcterms:W3CDTF">2021-02-09T20:53:48Z</dcterms:modified>
</cp:coreProperties>
</file>